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7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>
            <a:extLst>
              <a:ext uri="{FF2B5EF4-FFF2-40B4-BE49-F238E27FC236}">
                <a16:creationId xmlns:a16="http://schemas.microsoft.com/office/drawing/2014/main" id="{43307DA6-8013-E64E-8EFA-6AC7AF219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2" name="AutoShape 2">
            <a:extLst>
              <a:ext uri="{FF2B5EF4-FFF2-40B4-BE49-F238E27FC236}">
                <a16:creationId xmlns:a16="http://schemas.microsoft.com/office/drawing/2014/main" id="{87A156D1-CD12-2147-AC0B-B9C43897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30CAF5D9-A21A-924A-8792-37F5A4D0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1EB81414-D984-9247-B26D-61FB9220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06" name="Rectangle 5">
            <a:extLst>
              <a:ext uri="{FF2B5EF4-FFF2-40B4-BE49-F238E27FC236}">
                <a16:creationId xmlns:a16="http://schemas.microsoft.com/office/drawing/2014/main" id="{D8321543-D4B5-0746-86C7-8BCE638363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F392D22-950D-D342-AD55-3835272731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277D217-B47C-1540-B411-A67795BC7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E372192-A583-D246-A4DD-FA6CEC4D36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DF0E76C-1E63-9946-B8DA-B431C260D1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>
            <a:extLst>
              <a:ext uri="{FF2B5EF4-FFF2-40B4-BE49-F238E27FC236}">
                <a16:creationId xmlns:a16="http://schemas.microsoft.com/office/drawing/2014/main" id="{D720AD96-9CEE-B84D-AD71-DEBE68F52C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EBFDFA-7D8D-A741-BA3F-73BABC1C2A7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DE29CBD-F47B-B140-9FF6-8F6A5BB6F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070EBBA2-7E86-AB49-8F93-E08C881B8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FFF5928A-7AC0-2B4A-A41A-A49FDB0F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975F4F-A177-E341-A0CC-9DA0299F558E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>
            <a:extLst>
              <a:ext uri="{FF2B5EF4-FFF2-40B4-BE49-F238E27FC236}">
                <a16:creationId xmlns:a16="http://schemas.microsoft.com/office/drawing/2014/main" id="{CE5D246E-E3B7-A14A-9853-1E39514B39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9F64D61-327D-A343-8B38-210380FC479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ABED7DAE-E872-484B-BE7C-567D104C4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6688F7-8ECE-E943-AB80-516CE7A4E78B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0E43DF31-650B-604A-81BD-E808C23CC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4A18B1D8-53B8-BE4B-A6A3-2453F6F33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id="{14412870-F371-B542-BCEA-280A4A3BE4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7A638AD-8E60-2C47-962D-672EE9315FD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9C8B7C6D-E7C7-6641-9430-2CB193A71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4C707B24-FBBD-DB4C-B1D3-99D31C51B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>
            <a:extLst>
              <a:ext uri="{FF2B5EF4-FFF2-40B4-BE49-F238E27FC236}">
                <a16:creationId xmlns:a16="http://schemas.microsoft.com/office/drawing/2014/main" id="{9D11C789-CDBC-DC4F-A1BF-F40204066D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BC36D51-D120-034F-892A-AB8CB5F83CB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4BE22928-5E98-554B-8E9F-B239CBAD7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F7823B4-F9C0-C441-B94C-9F90AD518197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3783489B-38F1-2F48-8AAB-F3F02AC41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58F6F067-EFF1-6C41-B122-C70897DC5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>
            <a:extLst>
              <a:ext uri="{FF2B5EF4-FFF2-40B4-BE49-F238E27FC236}">
                <a16:creationId xmlns:a16="http://schemas.microsoft.com/office/drawing/2014/main" id="{17018BC2-9C6C-D14D-AB58-034F84132B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D5692C0-A0B2-D64B-BCA7-C2266D57124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DA3B150B-6278-4743-9A97-9BB1FEE0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B9E5D49-2727-7D41-8576-92E22C4599EC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C6C28E8E-8D1C-EE42-80C9-11E97829E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2E941419-3071-824C-8290-7EAEB1070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>
            <a:extLst>
              <a:ext uri="{FF2B5EF4-FFF2-40B4-BE49-F238E27FC236}">
                <a16:creationId xmlns:a16="http://schemas.microsoft.com/office/drawing/2014/main" id="{2E4AB76E-3E3F-F34C-9928-6F44D23BC9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3DDE35F-508D-7E4E-8D28-5C617CF197F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67B92FB8-0C41-B646-9A1B-F1D50EBF6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5B00ED8E-B619-4B44-89E3-6778BFDFD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>
            <a:extLst>
              <a:ext uri="{FF2B5EF4-FFF2-40B4-BE49-F238E27FC236}">
                <a16:creationId xmlns:a16="http://schemas.microsoft.com/office/drawing/2014/main" id="{E0E76183-FA15-BF4D-8F4E-0CCB0642C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3393795-4E23-8940-BD99-B883240D3CB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6A4D21FF-705B-9040-ACE1-0F6091C6D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0F906CA6-B03A-8A46-AA2F-34ACBCD8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9712CC83-0CE2-754E-A4C9-25B6D1C606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653C046-F68B-6945-A81B-CFA93D8BEB7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E2D87228-88B8-544A-BB3A-C0435DF64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E68C90BD-15EA-7046-BE64-A97A2D441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:a16="http://schemas.microsoft.com/office/drawing/2014/main" id="{657D17FB-4B5A-114E-8B31-0FBDB04B0E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2B7F706-EDD6-2444-8CEE-41315247913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14FC43C2-4B5A-2D4A-96AB-71735D80F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A80B0DAD-C85C-DC4D-95AA-9D3069A96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83AC8E07-B175-244E-AC4A-5E0EAD7A43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7C1B19A-EA88-DE43-B0AD-BF80130FC4B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5478A7BE-30E9-AF4E-B342-106B576FA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FCA5E6EB-5D62-F646-9BBE-DEF419FA5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>
            <a:extLst>
              <a:ext uri="{FF2B5EF4-FFF2-40B4-BE49-F238E27FC236}">
                <a16:creationId xmlns:a16="http://schemas.microsoft.com/office/drawing/2014/main" id="{BAD0D630-1F7F-E644-BC07-B770255C5F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C4F89A9-385C-0241-A20B-82B27DB3AA7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324485F6-B4BB-FB4A-A67D-3EEA92252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518CAEEE-9D82-F945-BA3A-6EA29D741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>
            <a:extLst>
              <a:ext uri="{FF2B5EF4-FFF2-40B4-BE49-F238E27FC236}">
                <a16:creationId xmlns:a16="http://schemas.microsoft.com/office/drawing/2014/main" id="{9832BA24-5922-674F-A0D9-FC0A75AF86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A706503-EA21-EF41-8C0A-7E506BE0AEF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AFB5BE6F-FD1E-8C40-9ED7-91E077146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85B06B0-3DCE-C947-BA9D-18CE701F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3" name="Text Box 3">
            <a:extLst>
              <a:ext uri="{FF2B5EF4-FFF2-40B4-BE49-F238E27FC236}">
                <a16:creationId xmlns:a16="http://schemas.microsoft.com/office/drawing/2014/main" id="{181C933A-F18C-954A-B440-952A5B468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709C6A-B338-DA4F-B558-8413E0C3B06B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>
            <a:extLst>
              <a:ext uri="{FF2B5EF4-FFF2-40B4-BE49-F238E27FC236}">
                <a16:creationId xmlns:a16="http://schemas.microsoft.com/office/drawing/2014/main" id="{27B3E13B-1797-E944-B03D-F3A5C4C4C9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2F61C50-DE8E-6948-AD80-DE577B2AB41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29533CB1-3BE2-2B4A-87B4-9E0B5FE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E44E2D-F62F-B245-99AD-3784684F721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0C28935D-412A-B347-B67F-036E55C560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49CCE044-2229-EC48-B3C0-FF9B8F1FD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>
            <a:extLst>
              <a:ext uri="{FF2B5EF4-FFF2-40B4-BE49-F238E27FC236}">
                <a16:creationId xmlns:a16="http://schemas.microsoft.com/office/drawing/2014/main" id="{E4BB9924-D459-554E-9F98-827A02071A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A88F84-24F2-644C-8DD1-AFE327A1CC0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E6FD791E-BCA2-5342-9963-253657019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BA622C0D-ABFF-8842-B3EF-3B3E16036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>
            <a:extLst>
              <a:ext uri="{FF2B5EF4-FFF2-40B4-BE49-F238E27FC236}">
                <a16:creationId xmlns:a16="http://schemas.microsoft.com/office/drawing/2014/main" id="{199D4582-1EDA-664C-9980-ADCE2C221C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F5AB708-FA12-D545-BDC2-02BB64A9B72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D027F18D-ACCF-6E4C-83DC-0DB820622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106B6BE0-86F7-9D4B-9E9B-8D0FE831E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>
            <a:extLst>
              <a:ext uri="{FF2B5EF4-FFF2-40B4-BE49-F238E27FC236}">
                <a16:creationId xmlns:a16="http://schemas.microsoft.com/office/drawing/2014/main" id="{94EE6395-3F4C-E84F-91BC-B2F698A84C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B147AD1-76AF-E948-BF20-E54F4FC47BC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A290803C-3AD0-5E42-AA57-24E89B81D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20D18147-F772-9C4A-A89F-2B3075E7E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>
            <a:extLst>
              <a:ext uri="{FF2B5EF4-FFF2-40B4-BE49-F238E27FC236}">
                <a16:creationId xmlns:a16="http://schemas.microsoft.com/office/drawing/2014/main" id="{83C3537B-B32E-E14D-BA96-31BBDD2DC4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C706589-A0E9-1549-BE74-84D9DAFEAF3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73E54E35-D62A-C84D-AF32-E7B1C29F8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715A244B-05A5-F14A-81B3-36C83E0E0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>
            <a:extLst>
              <a:ext uri="{FF2B5EF4-FFF2-40B4-BE49-F238E27FC236}">
                <a16:creationId xmlns:a16="http://schemas.microsoft.com/office/drawing/2014/main" id="{AC8A0D3A-98AB-A345-A3E1-426E167688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3D6037C-F7CD-8A4E-9BB6-1CDBD3030A3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>
            <a:extLst>
              <a:ext uri="{FF2B5EF4-FFF2-40B4-BE49-F238E27FC236}">
                <a16:creationId xmlns:a16="http://schemas.microsoft.com/office/drawing/2014/main" id="{7F880ECF-EB31-2048-A9D5-8D36D1DE8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E99C307A-1B59-3C4C-92FF-0D2025E6A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>
            <a:extLst>
              <a:ext uri="{FF2B5EF4-FFF2-40B4-BE49-F238E27FC236}">
                <a16:creationId xmlns:a16="http://schemas.microsoft.com/office/drawing/2014/main" id="{5DA9D950-EB86-794F-A6FD-EA24B96EEC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3ACC311-DFDA-D54E-A54F-A8437407049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>
            <a:extLst>
              <a:ext uri="{FF2B5EF4-FFF2-40B4-BE49-F238E27FC236}">
                <a16:creationId xmlns:a16="http://schemas.microsoft.com/office/drawing/2014/main" id="{173A91A9-1C55-514A-815D-3F32837A4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9B00BAC9-5EC8-E141-862F-FA6C4F7AF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>
            <a:extLst>
              <a:ext uri="{FF2B5EF4-FFF2-40B4-BE49-F238E27FC236}">
                <a16:creationId xmlns:a16="http://schemas.microsoft.com/office/drawing/2014/main" id="{EB7804DC-8CB6-0041-8471-07EE62E82A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D88B425-14A3-854B-BC79-94FB78F489E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>
            <a:extLst>
              <a:ext uri="{FF2B5EF4-FFF2-40B4-BE49-F238E27FC236}">
                <a16:creationId xmlns:a16="http://schemas.microsoft.com/office/drawing/2014/main" id="{87D0FC12-3C16-E744-B550-AC00D7BCE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DB3E43F2-BAB0-8049-B2F1-75117F698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>
            <a:extLst>
              <a:ext uri="{FF2B5EF4-FFF2-40B4-BE49-F238E27FC236}">
                <a16:creationId xmlns:a16="http://schemas.microsoft.com/office/drawing/2014/main" id="{8BFDE76F-237D-0441-9D11-65D1A38D90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CF8DBE4-9FFC-FF44-86DB-94F20FC7343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B638047C-37F1-874B-A658-984869259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488B969A-1B72-834E-996C-E101FD592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>
            <a:extLst>
              <a:ext uri="{FF2B5EF4-FFF2-40B4-BE49-F238E27FC236}">
                <a16:creationId xmlns:a16="http://schemas.microsoft.com/office/drawing/2014/main" id="{A0EE10C6-0BFE-E34F-8A22-BEE2B6254E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900A349-E02E-1043-A1E8-E9077D9D33B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>
            <a:extLst>
              <a:ext uri="{FF2B5EF4-FFF2-40B4-BE49-F238E27FC236}">
                <a16:creationId xmlns:a16="http://schemas.microsoft.com/office/drawing/2014/main" id="{9C943DD7-3CC5-EC4D-B082-7DA8AEB87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C0A7F341-9943-B744-B5D4-4A1D2962C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>
            <a:extLst>
              <a:ext uri="{FF2B5EF4-FFF2-40B4-BE49-F238E27FC236}">
                <a16:creationId xmlns:a16="http://schemas.microsoft.com/office/drawing/2014/main" id="{6AA7D1C4-F976-F74B-AA85-6AF3DEB9EC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00CF5AD-B894-D043-B7B2-A1E7FB8540B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D544117E-05F7-0D4D-BBFA-18B1AE0FD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7A418103-243E-9D4A-B213-93C0AD380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>
            <a:extLst>
              <a:ext uri="{FF2B5EF4-FFF2-40B4-BE49-F238E27FC236}">
                <a16:creationId xmlns:a16="http://schemas.microsoft.com/office/drawing/2014/main" id="{B7F35A16-60F9-6C4A-8A3D-25137515FA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E6FCF26-4FB1-1148-B4B8-9A33349D1EB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4E676316-5EA7-9840-A9FB-F8DACEAD3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B95F0F98-51E0-2E45-BE86-B22F35D9F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>
            <a:extLst>
              <a:ext uri="{FF2B5EF4-FFF2-40B4-BE49-F238E27FC236}">
                <a16:creationId xmlns:a16="http://schemas.microsoft.com/office/drawing/2014/main" id="{C744E038-5D91-D845-A39F-128874AEC2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EF2D609-3958-5A4B-B2DD-0FFEA14E767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1">
            <a:extLst>
              <a:ext uri="{FF2B5EF4-FFF2-40B4-BE49-F238E27FC236}">
                <a16:creationId xmlns:a16="http://schemas.microsoft.com/office/drawing/2014/main" id="{D6791B63-030E-0A45-9529-B40C631B2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FA750EE3-B39F-6F4C-BA5D-02485A715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>
            <a:extLst>
              <a:ext uri="{FF2B5EF4-FFF2-40B4-BE49-F238E27FC236}">
                <a16:creationId xmlns:a16="http://schemas.microsoft.com/office/drawing/2014/main" id="{CC3C1B95-4229-084F-95A2-A5A0C22C6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15299DA-D84C-5444-B11E-F7CEA5FDE99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>
            <a:extLst>
              <a:ext uri="{FF2B5EF4-FFF2-40B4-BE49-F238E27FC236}">
                <a16:creationId xmlns:a16="http://schemas.microsoft.com/office/drawing/2014/main" id="{A70260CB-00E5-5A4B-B2F2-36E658210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429E0118-46EA-5B4C-93F6-EE1926863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>
            <a:extLst>
              <a:ext uri="{FF2B5EF4-FFF2-40B4-BE49-F238E27FC236}">
                <a16:creationId xmlns:a16="http://schemas.microsoft.com/office/drawing/2014/main" id="{8259E4DC-9040-AB42-AA1B-D475511FF5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6FFD8EE-FE23-CB49-BD34-E8DB743F5F0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>
            <a:extLst>
              <a:ext uri="{FF2B5EF4-FFF2-40B4-BE49-F238E27FC236}">
                <a16:creationId xmlns:a16="http://schemas.microsoft.com/office/drawing/2014/main" id="{B823EE7A-3511-FC41-956B-A0A849873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E7B10938-FE3A-804B-A03D-142D3BFBA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>
            <a:extLst>
              <a:ext uri="{FF2B5EF4-FFF2-40B4-BE49-F238E27FC236}">
                <a16:creationId xmlns:a16="http://schemas.microsoft.com/office/drawing/2014/main" id="{00D05136-E743-2746-8C09-B688571328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CB1FE3B-6339-814B-B3DD-4E6756A0492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32408BC4-3A34-DD45-B511-481FAB40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50CF33-AE64-414B-A005-BE5802EBF49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75B386C7-23F6-6241-9415-7E8D5484B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F959D652-0120-8C49-BC3D-B75ACF6BB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>
            <a:extLst>
              <a:ext uri="{FF2B5EF4-FFF2-40B4-BE49-F238E27FC236}">
                <a16:creationId xmlns:a16="http://schemas.microsoft.com/office/drawing/2014/main" id="{A1846188-D141-0A42-AA21-2F7C499BCC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EE7285D-2376-D247-9943-0F67F366807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1">
            <a:extLst>
              <a:ext uri="{FF2B5EF4-FFF2-40B4-BE49-F238E27FC236}">
                <a16:creationId xmlns:a16="http://schemas.microsoft.com/office/drawing/2014/main" id="{23BE9F3F-98EB-7049-BC8A-C22C97C20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971DF6E7-A7C5-F549-A938-B451AC0B5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>
            <a:extLst>
              <a:ext uri="{FF2B5EF4-FFF2-40B4-BE49-F238E27FC236}">
                <a16:creationId xmlns:a16="http://schemas.microsoft.com/office/drawing/2014/main" id="{F59F1AD0-931B-1C4B-B30D-BC4751F480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8E2B273-5138-334C-80B7-297623359DF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>
            <a:extLst>
              <a:ext uri="{FF2B5EF4-FFF2-40B4-BE49-F238E27FC236}">
                <a16:creationId xmlns:a16="http://schemas.microsoft.com/office/drawing/2014/main" id="{7890834B-C036-E14D-8CA2-712574364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F93335C2-21A8-5B4E-ADA0-4E1993289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>
            <a:extLst>
              <a:ext uri="{FF2B5EF4-FFF2-40B4-BE49-F238E27FC236}">
                <a16:creationId xmlns:a16="http://schemas.microsoft.com/office/drawing/2014/main" id="{340E90B3-44C2-DA42-B659-81D484082E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788388D-7832-D34F-AD0E-198ECE170C9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F18F7F05-2BCE-8D45-9020-57CC6EDBE3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EF2B575F-544D-4E4B-853F-00FCEF0F0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>
            <a:extLst>
              <a:ext uri="{FF2B5EF4-FFF2-40B4-BE49-F238E27FC236}">
                <a16:creationId xmlns:a16="http://schemas.microsoft.com/office/drawing/2014/main" id="{67B2987C-940B-4D40-B6C2-A0C7AF8B20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CFDD945-9229-E046-8DC2-5D3772B16D3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1">
            <a:extLst>
              <a:ext uri="{FF2B5EF4-FFF2-40B4-BE49-F238E27FC236}">
                <a16:creationId xmlns:a16="http://schemas.microsoft.com/office/drawing/2014/main" id="{FC11C313-3977-4D45-B647-9902C0ACC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1217FEA5-1B53-124A-AC51-37856BE8B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>
            <a:extLst>
              <a:ext uri="{FF2B5EF4-FFF2-40B4-BE49-F238E27FC236}">
                <a16:creationId xmlns:a16="http://schemas.microsoft.com/office/drawing/2014/main" id="{52108062-34A8-AA49-B7F2-A989365C6F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D7AE501-8D75-8244-8BA6-4B795BAE135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8C7443BB-7D35-5E4F-B01A-6A4DF0DDA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688E43-658B-7D4A-8FBF-8FD96BED3CDC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E8235833-E0BA-A645-9F1B-627BA0313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12AD7211-5351-524E-88AE-3C9A9BFF3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>
            <a:extLst>
              <a:ext uri="{FF2B5EF4-FFF2-40B4-BE49-F238E27FC236}">
                <a16:creationId xmlns:a16="http://schemas.microsoft.com/office/drawing/2014/main" id="{15E8A0FD-9310-A446-B608-74CEA12B7D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6BB4445-3328-0F43-8B08-D2FFD46362F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46F1C2DA-598B-274D-B95D-239BCFDB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81FB9B-2929-AC4D-882D-86D58DDD570F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B2A0398F-12A0-C24F-A85F-365BD9588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D2F16995-9841-874D-8CFB-5DF2EF93A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>
            <a:extLst>
              <a:ext uri="{FF2B5EF4-FFF2-40B4-BE49-F238E27FC236}">
                <a16:creationId xmlns:a16="http://schemas.microsoft.com/office/drawing/2014/main" id="{F44F56E4-970F-F049-A1A8-98AA2F927F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0E020CE-A97D-8B44-ABEE-BEBD3C94165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5B0FC2A2-0E87-074D-B83A-B183DFA6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D83E7B9-E2E3-5B47-A12D-B32476D0F668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C321B53B-D37A-5945-A1DE-7437999A9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3A168037-7C66-4149-B1DC-A9B25F320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>
            <a:extLst>
              <a:ext uri="{FF2B5EF4-FFF2-40B4-BE49-F238E27FC236}">
                <a16:creationId xmlns:a16="http://schemas.microsoft.com/office/drawing/2014/main" id="{B7448B5C-9A6F-884C-A3BE-0FF63E9535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A2C415A-F15D-624C-A36D-DB987759552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1">
            <a:extLst>
              <a:ext uri="{FF2B5EF4-FFF2-40B4-BE49-F238E27FC236}">
                <a16:creationId xmlns:a16="http://schemas.microsoft.com/office/drawing/2014/main" id="{3A9E8780-2729-D94B-A0BC-BE006BC66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3B75A400-A307-6442-8DE6-F6D63D10B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>
            <a:extLst>
              <a:ext uri="{FF2B5EF4-FFF2-40B4-BE49-F238E27FC236}">
                <a16:creationId xmlns:a16="http://schemas.microsoft.com/office/drawing/2014/main" id="{D6DD93CB-076D-6C4B-8BE7-7279346727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7BE0A38-8F1F-1943-B613-F6A0D084F00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1">
            <a:extLst>
              <a:ext uri="{FF2B5EF4-FFF2-40B4-BE49-F238E27FC236}">
                <a16:creationId xmlns:a16="http://schemas.microsoft.com/office/drawing/2014/main" id="{0C1C3F6F-692C-E043-8008-8D01C4108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F1061AA4-A621-6B49-AE6F-A66F9C0DB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>
            <a:extLst>
              <a:ext uri="{FF2B5EF4-FFF2-40B4-BE49-F238E27FC236}">
                <a16:creationId xmlns:a16="http://schemas.microsoft.com/office/drawing/2014/main" id="{C85BE8BE-6730-8E47-BC72-8E29DCED2C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438AF74-1B4C-864A-ADA0-4E6C2A67CCD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1">
            <a:extLst>
              <a:ext uri="{FF2B5EF4-FFF2-40B4-BE49-F238E27FC236}">
                <a16:creationId xmlns:a16="http://schemas.microsoft.com/office/drawing/2014/main" id="{F4E20717-CA1E-0045-90C8-682E61856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804FFC10-6691-E74E-B997-A5248AEA6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7" name="Text Box 3">
            <a:extLst>
              <a:ext uri="{FF2B5EF4-FFF2-40B4-BE49-F238E27FC236}">
                <a16:creationId xmlns:a16="http://schemas.microsoft.com/office/drawing/2014/main" id="{528AB3D0-26D0-A547-ADBF-BF52DBCCC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4242D2-7DD9-3F4B-A0C9-A323772504E0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>
            <a:extLst>
              <a:ext uri="{FF2B5EF4-FFF2-40B4-BE49-F238E27FC236}">
                <a16:creationId xmlns:a16="http://schemas.microsoft.com/office/drawing/2014/main" id="{DB52C6FD-F01D-0A4A-96BB-32C9780838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2099D8E-9F3F-D941-8066-221BCAC710B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1">
            <a:extLst>
              <a:ext uri="{FF2B5EF4-FFF2-40B4-BE49-F238E27FC236}">
                <a16:creationId xmlns:a16="http://schemas.microsoft.com/office/drawing/2014/main" id="{B0C9C0CB-92D9-C340-804B-7B1779791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34F39667-5442-284C-A399-C6D74EB65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>
            <a:extLst>
              <a:ext uri="{FF2B5EF4-FFF2-40B4-BE49-F238E27FC236}">
                <a16:creationId xmlns:a16="http://schemas.microsoft.com/office/drawing/2014/main" id="{FFDBDDEF-1C88-A546-938A-216D530CAB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5286934-09BF-074D-A503-C9307A5550A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A8CFA3F9-4991-DC4A-87A2-9884685A7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FD673631-C942-6F45-9436-FEE5BC99D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>
            <a:extLst>
              <a:ext uri="{FF2B5EF4-FFF2-40B4-BE49-F238E27FC236}">
                <a16:creationId xmlns:a16="http://schemas.microsoft.com/office/drawing/2014/main" id="{9F6D55AC-01D0-4A46-AF21-171DBB6646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9D5AF95-8D44-0A4C-A0F2-00DFD25EFBD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B7288EE6-C2AA-C743-8090-EBD6A36AD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3DF0C06A-997C-DC4F-BBE5-A43D5F930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>
            <a:extLst>
              <a:ext uri="{FF2B5EF4-FFF2-40B4-BE49-F238E27FC236}">
                <a16:creationId xmlns:a16="http://schemas.microsoft.com/office/drawing/2014/main" id="{31C9EABF-4919-AE40-9E5D-D50F27B8BC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B9FD4F4-6156-614E-991F-9D8B67B06F1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729862C8-8901-374A-8104-43AB48819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EEA6FF4A-0822-CD46-87F6-FB92E6A53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>
            <a:extLst>
              <a:ext uri="{FF2B5EF4-FFF2-40B4-BE49-F238E27FC236}">
                <a16:creationId xmlns:a16="http://schemas.microsoft.com/office/drawing/2014/main" id="{09746165-748B-9E4A-A598-C1B5411D6A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B92880D-86B3-4B4F-B104-F11360EC340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A8D76E06-436A-F74F-9462-7E316D6D8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00E9A225-8A01-DD41-B144-BFD858696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>
            <a:extLst>
              <a:ext uri="{FF2B5EF4-FFF2-40B4-BE49-F238E27FC236}">
                <a16:creationId xmlns:a16="http://schemas.microsoft.com/office/drawing/2014/main" id="{759F4AA6-9E50-EE47-B0B2-5E9BE4C43B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7725891-E005-2C4F-A6CE-6EC265DE6C9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D901F227-73B6-9F4F-A2D5-DA9310289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9B0D7FEE-8FCE-764A-ACAB-A575C1E57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>
            <a:extLst>
              <a:ext uri="{FF2B5EF4-FFF2-40B4-BE49-F238E27FC236}">
                <a16:creationId xmlns:a16="http://schemas.microsoft.com/office/drawing/2014/main" id="{38DB962F-F327-184F-BDEC-6877B9ECF9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DEC059F-C25B-0540-87AF-8A746DA6A7D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96F767C9-2EA8-9647-A002-92D2AD57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6FD9BA-4EF6-4B40-9861-BD570E762AEE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8A5DCC8-33E8-444C-88D0-00E258084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0AA267D4-38B5-FC4C-AF8D-22DB6EB7E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F61B74-6A0C-7F4A-91A3-686DC3DA09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611B4-FD15-4D4A-99CE-09EAD4563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6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EDA5A1-1315-2340-826D-0D18C3101D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D9CF5-556B-B545-8FA0-378759EC3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2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152400"/>
            <a:ext cx="2151062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3963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006F2B-E75E-824D-99F4-364465E6E8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01DDB-FA40-1F46-AFE4-48E9095FA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82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997825" cy="636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BA48E5-009A-D944-A79E-9F6AF0F9E44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BDA03-8569-6E47-9AFB-14C62D12A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40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C33DCC8-722C-364C-AF25-5F5365F8B5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045E5-098D-9E42-BE5C-88ADC2FD7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43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4E8A110-DCAF-E44A-98EE-6DEECC913D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E543D-CFE1-854C-BE3D-D3809B7C6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3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AB3B632-4384-2B4A-B2B6-03647EBB01B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4B29F-6E6C-EC4F-9862-565132A4C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65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08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3960812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1ECE605-81A2-C64C-93EF-42183DBF34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22C2A-70CD-7A46-B016-819530D0B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3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175A7E3-D63B-DF42-8397-868EC3D76AD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0D726-1481-D54E-BDDD-BDD0472D7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43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466D184-E543-6748-8652-62DFA6B909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24BDC-9415-D847-A5AB-D34D13222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4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95C84FD-EA1C-BA48-970C-32F5877267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4FD42-2D0C-914A-82F3-547D0ADDE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3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472DC2-359B-AE4A-A4FD-0CA8DDC275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3D061-B7FE-3E46-98E5-EB15781EF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65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842CD-7659-CE48-95D0-37626F7A08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613B3-4ED1-434D-95AB-21B8F4931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851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32E07A0-9C7B-8048-BBEF-8AC41B3124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F9017-97EC-3C48-971D-E9C502C16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60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FABCF14-8DA5-2E4D-B010-FD7E0CAD18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931F4-C13E-2849-A5BF-F6916827D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53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152400"/>
            <a:ext cx="2151062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3963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88AF77B-BADB-FE41-8C78-E0F1128A0A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E8AE6-B815-614A-9FED-42E73B613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57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2F4DCE6-40BA-0048-8048-BE41F4BAE51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3872B-D4AF-6947-B6EB-421C588FE9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BCB91B6-AAC2-6B41-B966-021A1AA39D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671767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32D2562-72C7-394B-8AD9-7D36567D80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CF30A-849E-1644-AA32-BEFA0B4048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081F566-6254-1845-8350-8185FD92B1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742352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869BE4E-45E7-F345-A3A0-353BA5DF95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1A853-5213-7A46-8245-309757797B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73BC513-EDE0-8B4C-881F-AD0A6E9D15A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3492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08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3960812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B07BD36-F911-EF43-9523-B619DF5F90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016A8-71F1-5A4B-B84C-E951257539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7625B26-9F28-4447-BB5A-E3E406BE39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856996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16C2578-6DC0-3F4A-8E09-9FF6B73B84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7AEB7-449C-8A46-9B81-48BA27D428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819E417-CB9B-174F-909B-8BEF9C2ECD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699794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39A8083-0EB3-1D4B-95D3-826476C215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6CE28-875C-C948-85AB-AFCCCF3D3E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9C9B64-FCDF-3346-89F3-1738F2B515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81310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3C7AF0-39B9-424D-9E32-2F31D62E4A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9AE76-645F-E94A-9FD6-AB08034EE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090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E7E08F8-F647-DE4B-BFC5-8ED9DD45E1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4EFAB-AFFF-4542-8AE6-0A265029A1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318431B-FFB7-8C4D-AF0C-DB8FDBD623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227420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89475B0-0483-354C-8A14-E6591BEDD6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A0F85-1F05-DC40-88C3-2FFF07F09A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28DA2D8-5591-C540-BC44-78B990909E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835097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558AC7D-7DB2-4C44-9B04-1FADF30C82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1B579-859F-0D4B-B00C-2FD633E955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AD0AD2B-A141-9E4A-B762-02EF5A3EAB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457099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278802A-2269-D842-852B-6244BE50EA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32B3E-B464-A743-B1DE-C26A50FBBB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FA6DBB-4A18-5D40-8CD2-744FC1997AE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995160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152400"/>
            <a:ext cx="2151062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3963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879C467-2B19-2343-BA5F-5A245E7B8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0A582-E0E4-984B-87C7-8439059BEA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5DB7ED5-7F59-E447-AA68-E0514B771B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479904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29EC466-7245-1F47-AD88-AE12318767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7FD4E-BBD5-2E4A-8127-BEA9FED9F5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4BE72DB-85B1-B64E-BE27-102428CA40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956140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AA90721-94DC-6F40-ABA3-96DCBAAB71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69D7B-919A-0543-BE8E-BE19C1FB64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C836FE7-4C4A-9942-A2E1-9791CAA086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97122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35E6584-9EA3-2845-85AA-1E2F95052E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22A26-659E-B14C-AE68-52C67703A7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D3A74FF-A366-4F48-BBDC-6CE7E66F11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500124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08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3960812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736E7B8-AE3C-CB48-AC8A-EB396B403E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2C5C9-7EE2-2645-A0BD-4B9A43BCAB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8B15FF6-EAA7-8244-8687-54501EDB00E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976172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FD50912-F14B-344D-BDDE-4767525034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AB808-B28D-E543-8400-F69ADBEA91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92BF86D-7C3C-2D40-9860-40D35746C82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72160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08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3960812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D8FFA6-5BB4-1141-BAAB-D7F0958BDB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E8E1C-5EF3-C14F-A1B4-40EDB5221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174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0A66433-2C2D-5047-9E3B-5126554A5E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84F6C-63CD-AC4B-A882-737F2186F5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18A3990-7BA9-AE44-9983-7DC0330E00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35269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A42B533-0C89-6540-AB58-25F26DB07B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C007C-8238-A14C-9548-000BE23DE5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7839DC3-0F75-0A43-8EF8-DB16C8278D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97846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DA0789A-2658-7142-9300-AB0017CE78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EBCF2-B9A6-534B-B35F-9EE30A543E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8C8BE10-3CB6-5345-8C28-47CED3089C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823603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E6D357D-6678-5A4E-A8E4-290B0DF51B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83D76-2033-D541-8D6F-7F5214CD34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0D4A9BD-AC9F-914C-9066-C81172D38F8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979150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297D79-48CC-8442-BAD6-2E7B562AE7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B8C37-3886-E04F-A284-34CF0AFD2F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4B68CEF-AEC9-8E43-A659-B447C26BBA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225766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152400"/>
            <a:ext cx="2151062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3963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69F2FCA-8FFA-6840-8B97-F8685DE3B7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28268-6BE8-B546-9379-981EF34144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CA5BBF-8784-F144-B01D-4927E7F675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42511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F970EEF-2C43-0C4A-89AD-435AB39428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BC5A6-FCA0-B340-AA62-BB9546576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66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B3507E-B834-7F43-891E-4C24D8B2D4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A3E15-0970-D541-9063-F28766114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8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427B83-42B2-E647-9736-B53088712F3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6D91A-71C9-DA41-8755-0B245618E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43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192B2C-6C93-564C-A2FD-84BBE14590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ADD94-9F3B-804D-B8D3-58BC82479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4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E4F84D-9EA1-D044-9375-C35DCA2E01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B0B21-6327-D34F-9195-99EE230F5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2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8D85F72-0DB5-4747-A291-46D6D3219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40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CFBD78-34E2-FF45-8568-F598C40315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9018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fld id="{177B544D-3BCD-8541-83CF-A57A89DD08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51C0E69-0265-2A4C-A879-E0F708E96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78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6B4A7D33-5986-D040-B630-ED0A2825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227609A-B543-7D4B-BB5A-CC920661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55D47B48-B535-6C4C-9AC7-A91C98F8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29E4E25-81B4-4B41-9787-9CC49AF7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84702D4B-E0AC-544C-AFED-2985E3A2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F2B9446-C114-724F-96C9-04ED2114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A60FAEB3-1031-5D48-820B-DD4A2592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A0E1FC8-F362-EC47-8EDA-E4E8E525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91CF96DA-9A57-3F4B-9A63-E3F6B92D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47E99DA0-D10D-3547-80A1-190BED46A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6581775"/>
            <a:ext cx="458787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Copyright 2014 - Coast Guard Auxiliary Association, Inc. 14th ed.</a:t>
            </a: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3151C607-95A0-084B-8EE6-F7D4B3B7B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40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id="{57ED6A4C-2F0D-5A48-BAC2-D3B55533B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78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E7E4352-EC47-0B49-BE77-6C966734D5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2400">
                <a:solidFill>
                  <a:srgbClr val="000066"/>
                </a:solidFill>
                <a:latin typeface="Arial Black" panose="020B0604020202020204" pitchFamily="34" charset="0"/>
              </a:defRPr>
            </a:lvl1pPr>
          </a:lstStyle>
          <a:p>
            <a:fld id="{0B6CEC85-1E82-8340-9D32-5E736A38C1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3E195F1-FFD8-FB49-BA0F-A23D6A93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E19132B-CC6F-D740-A17A-5E2B5D4A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CDD46741-354B-934A-8787-1F9A472C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5416729-0E1B-0B4B-998C-82A1A727E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DAE4F5CD-B253-364F-A8C1-842238EF2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40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13D025D2-91A6-AC4A-8E8F-30B27FFCE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78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A17441-AADF-A247-B238-60F44321E1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9018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35ABD99-1BDB-564A-B498-4746DF594D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9FBC382-8E41-8142-A6D6-414050C1790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92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defRPr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6FE3A86F-6066-C640-A8D6-C0733833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850AF7E-E819-8C40-B2F7-71A2E7F67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17F4B9E9-1286-8743-8299-C20D8610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1DC63AC-40DC-AF49-8BED-E66C7DBD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DF97DDD-72C0-5943-B981-B529A468D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40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36E4BAE9-D71E-8747-8F20-AB8A04999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78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98E823-AEC0-2F4E-8A2E-4497A139FF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9018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C8174C24-8802-AD46-B230-3992C626FA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AA48D5E2-CA35-524F-B640-5DC05DDD32A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92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dnautical.com/united-states-coast-pilots/15910-us-coast-pilot-5-gulf-of-mexico-puerto-rico-and-virgin-island.html" TargetMode="External"/><Relationship Id="rId4" Type="http://schemas.openxmlformats.org/officeDocument/2006/relationships/hyperlink" Target="Coast%20Pilot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B9633D58-A47C-F745-9AF7-EB33F0CC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8402E6-C76D-DC4C-83B2-FC73A4D4684C}" type="slidenum">
              <a:rPr lang="en-US" altLang="en-US">
                <a:solidFill>
                  <a:srgbClr val="000066"/>
                </a:solidFill>
                <a:latin typeface="Arial Black" panose="020B060402020202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BAD9704B-CF4E-7140-AED0-465FDF64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Copyright 2014 - Coast Guard Auxiliary Association, Inc. 14</a:t>
            </a:r>
            <a:r>
              <a:rPr lang="en-US" altLang="en-US" baseline="30000">
                <a:solidFill>
                  <a:srgbClr val="FFFFFF"/>
                </a:solidFill>
              </a:rPr>
              <a:t>th</a:t>
            </a:r>
            <a:r>
              <a:rPr lang="en-US" altLang="en-US">
                <a:solidFill>
                  <a:srgbClr val="FFFFFF"/>
                </a:solidFill>
              </a:rPr>
              <a:t> ed.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635B8557-04AB-D34E-8D30-EC70E166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4775"/>
            <a:ext cx="723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     Los Rótulos de “Transito”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AB813840-4FC5-A144-B140-87744F56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Rectangle 5">
            <a:extLst>
              <a:ext uri="{FF2B5EF4-FFF2-40B4-BE49-F238E27FC236}">
                <a16:creationId xmlns:a16="http://schemas.microsoft.com/office/drawing/2014/main" id="{CB34BCEB-9443-C84E-8FB6-4D7B11763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686F1145-E191-9848-A16C-A3A8874F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D4156A8F-0AD8-F042-BFA5-34C996DD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E5B778-03F8-8346-B6D7-4737466FA55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856ABE8F-DCEF-E142-92FF-1A87957D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64342104-BD8B-654A-AEB9-BDA95D74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646238"/>
            <a:ext cx="8990012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Ayuda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determinar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curso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seguir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  <a:p>
            <a:pPr marL="339725" indent="-339725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Ayuda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determinar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donde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te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encuentras</a:t>
            </a:r>
            <a:endParaRPr lang="en-US" sz="3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9725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Ayuda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llegues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tu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destino</a:t>
            </a:r>
            <a:endParaRPr lang="en-US" sz="3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9725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las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cartas</a:t>
            </a:r>
            <a:endParaRPr lang="en-US" sz="3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9725">
              <a:spcBef>
                <a:spcPts val="9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Indica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objetos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visibles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desde</a:t>
            </a:r>
            <a:r>
              <a:rPr lang="en-US" sz="3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</a:t>
            </a:r>
            <a:r>
              <a:rPr lang="en-US" sz="3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agua</a:t>
            </a:r>
            <a:endParaRPr lang="en-US" sz="3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2900" indent="-339725">
              <a:spcBef>
                <a:spcPts val="9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lang="en-US" sz="36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0076D33-A497-B54A-AB6B-F8C9F439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-185738"/>
            <a:ext cx="80470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Ayudas a la Navegación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97932992-0C9B-8944-9FFD-8CF9A998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9B01B5-78D2-A64E-AA02-4E14FE921D3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CB0D635B-BB26-374D-8EC7-7737235E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    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E9529A8D-0A94-A347-9646-D0F79BF8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219200"/>
            <a:ext cx="4389438" cy="508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Corta Distancia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Boyas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Day beacons (balizas)</a:t>
            </a:r>
          </a:p>
          <a:p>
            <a:pPr marL="741363" lvl="1" indent="-28257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(Parpadeante, flashing)</a:t>
            </a:r>
          </a:p>
          <a:p>
            <a:pPr marL="739775" lvl="1" indent="-282575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Luces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Luces principales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Luces direccionales o de sector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Ranges (tarjetas)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Racons </a:t>
            </a:r>
            <a:r>
              <a:rPr lang="en-US" sz="2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(respondedor de radar)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ñ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ales sonoras</a:t>
            </a:r>
          </a:p>
          <a:p>
            <a:pPr lvl="2" indent="-2270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706877CC-C75A-1945-8029-6B73BE85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219200"/>
            <a:ext cx="3230562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Rectangle 5">
            <a:extLst>
              <a:ext uri="{FF2B5EF4-FFF2-40B4-BE49-F238E27FC236}">
                <a16:creationId xmlns:a16="http://schemas.microsoft.com/office/drawing/2014/main" id="{6E11364F-2790-E941-BA87-C4A2E9073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7" name="Text Box 6">
            <a:extLst>
              <a:ext uri="{FF2B5EF4-FFF2-40B4-BE49-F238E27FC236}">
                <a16:creationId xmlns:a16="http://schemas.microsoft.com/office/drawing/2014/main" id="{0A57FB5B-358D-404C-B232-1ED94F1B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-217488"/>
            <a:ext cx="76819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Ayudas a la Navegación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130D3F79-DBBC-D54E-8D12-58BDD1E5C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96B0E2-A97F-814E-AB56-E14D1B4D766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2A80DB37-BBCB-8747-9339-577246B0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Ayudas a la Navegación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E274EC1C-6FB2-A042-A2CA-B47AA964F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Son cualquiera cosa visible desde el agua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Torres o chimeneas (usualmente iluminadas) 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Monumentos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Puentes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Formaciones terrestres distintivas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Edificios o estructuras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Estos objectos tienen que aparecer en la carta para poder fijar un curso (fix) correcto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1DFD66DF-BFC5-CA41-AD47-B1E7504B3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346690-195D-B54F-A4FD-2A977E36C8B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94C50E41-BB72-804E-8DFC-382800BE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Ayudas a la Navegación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E71CEB17-D94A-FF4A-883F-64CB62F4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Ayudas a la navegaci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(ATONS) est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n protegidos por ley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No se pueden: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Alterar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Destruir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Mover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Amarrarse a ellos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Treparse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Taparlos de la vista de otros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548EA37-2284-3F4C-8806-B364CFD7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Boyas de peligros locales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5407F55B-C94F-8C49-918B-3DE6F013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4AAE10-AC2E-1F49-9AB2-CE7FFBDFEBA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3585D05E-D31F-2940-8728-F2ED45AE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673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7B8AC669-5D33-A142-9B44-122776E5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Boyas de aguas seguras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67328C4F-1FA8-0A4D-9510-CDC9329C3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07FA63-542B-F34D-891D-36909C7F412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85DBC7B7-8590-4B47-897A-C21BCF53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1200"/>
            <a:ext cx="9074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B7C914E8-BFFA-E94B-88B4-E8D86EB8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Marcadores Especiales</a:t>
            </a: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6EAFF858-ABD0-2542-ADAF-0FD399238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0DE15C-D666-4E46-BB9C-29D9099C490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BE18DE9C-D287-184D-B484-914DAC58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514600"/>
            <a:ext cx="9121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5" name="TextBox 4">
            <a:extLst>
              <a:ext uri="{FF2B5EF4-FFF2-40B4-BE49-F238E27FC236}">
                <a16:creationId xmlns:a16="http://schemas.microsoft.com/office/drawing/2014/main" id="{04E801CE-33F9-6D4E-BAC5-5C30DAA7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006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En la bahia de San Juan hay una   	  boya amarilla de amarre</a:t>
            </a:r>
            <a:endParaRPr lang="es-PR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4D3A9D93-72FA-9548-B07A-CBFD8C137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Información y Regulatorios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7D2BF00A-DCA0-6B49-A3D8-3A9AA571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4E32F8-474C-D141-AC73-BF458F7B7D1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62A1DCC5-F3C9-7A44-ADE6-854743B6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19200"/>
            <a:ext cx="84677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1E090703-B27A-4A4C-966B-F1DE2FA7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Boyas de Amarre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F79DB52-3DFA-CC4B-915D-280411E1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4CB678-02C4-AF4F-81D6-495E76BC597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4F8468D0-1697-9742-BE68-0AFA9E0F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563688"/>
            <a:ext cx="239395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B551B436-9C06-7342-BD9E-3376D864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Boyas de Exclusión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DE0FED7B-5532-7748-BC85-8472C876F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F0B5EA-94FD-AA4A-8966-259A27228E4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F853E5DC-018A-094E-AFF1-FA985BD1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33663"/>
            <a:ext cx="44958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7">
            <a:extLst>
              <a:ext uri="{FF2B5EF4-FFF2-40B4-BE49-F238E27FC236}">
                <a16:creationId xmlns:a16="http://schemas.microsoft.com/office/drawing/2014/main" id="{C9115073-FD05-DD43-8CF5-8EB032964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150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SE PROHIBEN ENBARCACIONES</a:t>
            </a:r>
            <a:endParaRPr lang="es-PR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6A6B3EFA-6389-3044-A142-2B6B29235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A64DF2-77E7-444D-892A-B4EBBFD4BA1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1A1D0F9E-06D8-8946-A722-DD797B23B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04775"/>
            <a:ext cx="5311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       Los Rótulos de                   		      “Tránsito”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68197FF1-5CE8-DD41-8BC3-F92C6359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id="{A922622E-7A54-AD4A-81BF-528D7AEAC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3FCA3EA6-6A8D-9943-9D48-E4A719C6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124FF6-110C-2543-BBCB-58BBC41C112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6A7FF86-8745-B74E-84B7-FA36D6821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Pregunta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0738565-ACDE-7F41-B628-19995DE66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5791200" cy="4937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¿Diga los tipos de boyas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?</a:t>
            </a:r>
          </a:p>
          <a:p>
            <a:pPr marL="339725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CANS 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(latas)</a:t>
            </a:r>
          </a:p>
          <a:p>
            <a:pPr marL="339725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NUNS </a:t>
            </a:r>
            <a:r>
              <a:rPr lang="en-US" sz="2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(monjitas)</a:t>
            </a:r>
          </a:p>
          <a:p>
            <a:pPr marL="339725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Preferred Channel Marker</a:t>
            </a: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(Canal preferido)</a:t>
            </a: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Safe Water Marker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(Boya de aguas seguras)</a:t>
            </a:r>
          </a:p>
        </p:txBody>
      </p:sp>
      <p:sp>
        <p:nvSpPr>
          <p:cNvPr id="24581" name="Oval 4">
            <a:extLst>
              <a:ext uri="{FF2B5EF4-FFF2-40B4-BE49-F238E27FC236}">
                <a16:creationId xmlns:a16="http://schemas.microsoft.com/office/drawing/2014/main" id="{D7BD30C9-A611-A64E-85ED-38C55C3C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582" name="Oval 5">
            <a:extLst>
              <a:ext uri="{FF2B5EF4-FFF2-40B4-BE49-F238E27FC236}">
                <a16:creationId xmlns:a16="http://schemas.microsoft.com/office/drawing/2014/main" id="{50DEEFB5-8C59-EF41-9EB8-092F3B9B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583" name="Oval 6">
            <a:extLst>
              <a:ext uri="{FF2B5EF4-FFF2-40B4-BE49-F238E27FC236}">
                <a16:creationId xmlns:a16="http://schemas.microsoft.com/office/drawing/2014/main" id="{F92505CC-054D-A84E-B703-2F499488E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24584" name="Picture 7">
            <a:extLst>
              <a:ext uri="{FF2B5EF4-FFF2-40B4-BE49-F238E27FC236}">
                <a16:creationId xmlns:a16="http://schemas.microsoft.com/office/drawing/2014/main" id="{B6EBCC4C-19CE-3B42-967A-BB34C7DB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51038"/>
            <a:ext cx="28956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5" name="Rectangle 8">
            <a:extLst>
              <a:ext uri="{FF2B5EF4-FFF2-40B4-BE49-F238E27FC236}">
                <a16:creationId xmlns:a16="http://schemas.microsoft.com/office/drawing/2014/main" id="{09C9B2F8-1E94-9643-93A3-0C18FAC3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152400" cy="4476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6" name="Rectangle 9">
            <a:extLst>
              <a:ext uri="{FF2B5EF4-FFF2-40B4-BE49-F238E27FC236}">
                <a16:creationId xmlns:a16="http://schemas.microsoft.com/office/drawing/2014/main" id="{478BD744-DA34-844F-8B06-F79F37AF2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828800"/>
            <a:ext cx="29718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cxnSp>
        <p:nvCxnSpPr>
          <p:cNvPr id="3" name="AutoShape 10">
            <a:extLst>
              <a:ext uri="{FF2B5EF4-FFF2-40B4-BE49-F238E27FC236}">
                <a16:creationId xmlns:a16="http://schemas.microsoft.com/office/drawing/2014/main" id="{CD5E86CF-6965-374D-8812-DF7E6200A89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9600" y="4267200"/>
            <a:ext cx="3048000" cy="990600"/>
          </a:xfrm>
          <a:prstGeom prst="straightConnector1">
            <a:avLst/>
          </a:prstGeom>
          <a:noFill/>
          <a:ln w="88920" cap="sq">
            <a:solidFill>
              <a:srgbClr val="92D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F7F516F0-B0A8-4C44-99C0-25D7C779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83D3AA-BDE2-3C40-9748-1EC81E60751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D76EB12-1E7B-B042-8C7B-720E1CE5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327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E7C4B6AA-7090-E745-854D-92C6E58C7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Uniform State Waterway Marking System</a:t>
            </a:r>
            <a:b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Sistema Uniforme Estatal de Marcas Acuáticas)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0C321FBD-13D5-BC42-BB3A-2493F01F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57288"/>
            <a:ext cx="80772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Se combin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800" b="1">
                <a:solidFill>
                  <a:srgbClr val="000066"/>
                </a:solidFill>
              </a:rPr>
              <a:t> con el sistema de US ATON en el 2003</a:t>
            </a:r>
          </a:p>
        </p:txBody>
      </p:sp>
      <p:pic>
        <p:nvPicPr>
          <p:cNvPr id="25606" name="Picture 5">
            <a:extLst>
              <a:ext uri="{FF2B5EF4-FFF2-40B4-BE49-F238E27FC236}">
                <a16:creationId xmlns:a16="http://schemas.microsoft.com/office/drawing/2014/main" id="{CF32147A-DC99-034A-B862-B9AA0191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063"/>
            <a:ext cx="911542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7" name="Rectangle 6">
            <a:extLst>
              <a:ext uri="{FF2B5EF4-FFF2-40B4-BE49-F238E27FC236}">
                <a16:creationId xmlns:a16="http://schemas.microsoft.com/office/drawing/2014/main" id="{45BAF23C-F988-E144-9CEF-92173BE7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20574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384B6EBF-FE75-CF4B-BE9E-0E84C173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3BA668F-464C-5C42-B493-030A6F371B1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7CDCE70-0612-D84B-BDB5-6C1697180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449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00DFDE96-2BE4-6A4D-88B3-DD7AF415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211138"/>
            <a:ext cx="8001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Marcadores de vías navegables / Boyas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3023C822-CD3D-0545-8B7B-2167447E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Caracter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sticas:</a:t>
            </a:r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id="{A08A285B-974F-7241-9494-E11DC9AE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200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1" name="Picture 6">
            <a:extLst>
              <a:ext uri="{FF2B5EF4-FFF2-40B4-BE49-F238E27FC236}">
                <a16:creationId xmlns:a16="http://schemas.microsoft.com/office/drawing/2014/main" id="{E76F437F-9108-1744-816C-B4EF9B6C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1910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2" name="Text Box 7">
            <a:extLst>
              <a:ext uri="{FF2B5EF4-FFF2-40B4-BE49-F238E27FC236}">
                <a16:creationId xmlns:a16="http://schemas.microsoft.com/office/drawing/2014/main" id="{5DCF515A-09B4-C446-9D89-9F8E148E9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06425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800" i="1">
                <a:solidFill>
                  <a:srgbClr val="000066"/>
                </a:solidFill>
              </a:rPr>
              <a:t>The Weekend Navigator by Bob Sweet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25316466-3617-D042-AD34-5AE8EF9D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0F9A60-B26B-3940-932D-ADE764B6B28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18FADA70-3DEB-3D46-AECB-24DD7C61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Text Box 3">
            <a:extLst>
              <a:ext uri="{FF2B5EF4-FFF2-40B4-BE49-F238E27FC236}">
                <a16:creationId xmlns:a16="http://schemas.microsoft.com/office/drawing/2014/main" id="{245BA181-011E-8049-A734-A61ED784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525"/>
            <a:ext cx="8077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Ejemplo de una boya lateral (Columna)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03CFB8AE-69CA-4640-AD42-2FF5C8AD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34940D7-2919-814A-8E54-E53BFC09CA7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DFCC167-E8B6-634E-9ED2-CC83BB9CF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D36F42AE-FC19-CD4D-BEB5-F56CCE1D1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i="1">
                <a:solidFill>
                  <a:srgbClr val="000066"/>
                </a:solidFill>
                <a:latin typeface="Arial Black" panose="020B0604020202020204" pitchFamily="34" charset="0"/>
              </a:rPr>
              <a:t>Marcadores de Vías Navegables / Boyas Esféricas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E9DCF40E-F850-DB4D-8859-C73D454C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9E9FCA5A-28E9-A140-AE08-6E9E8DB67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5303838"/>
            <a:ext cx="64531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>
                <a:solidFill>
                  <a:srgbClr val="FFFFFF"/>
                </a:solidFill>
              </a:rPr>
              <a:t>Puede pasase por ambos lado++</a:t>
            </a:r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9367E94E-2F4B-1B41-9685-88B15537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275" y="-731838"/>
            <a:ext cx="3571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++</a:t>
            </a:r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30F9B642-C23E-8341-BFC7-395E42A3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5303838"/>
            <a:ext cx="3565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>
                <a:solidFill>
                  <a:srgbClr val="004586"/>
                </a:solidFill>
              </a:rPr>
              <a:t>Puede pasarse por ambos lados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B08B4747-A834-EC43-A45C-C20052F1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68832-DC0B-DF44-BECA-B1D66E289A7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512EEF5B-18C0-2D41-9D46-91657F495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600" i="1">
                <a:solidFill>
                  <a:srgbClr val="000066"/>
                </a:solidFill>
                <a:latin typeface="Arial Black" panose="020B0604020202020204" pitchFamily="34" charset="0"/>
              </a:rPr>
              <a:t>Marcadores de Vías Navegables </a:t>
            </a: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/Monjitas y latas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901D772-05D0-B44F-B037-22319B95A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518160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                                    </a:t>
            </a:r>
            <a:r>
              <a:rPr lang="en-US" altLang="en-US" sz="1800" b="1">
                <a:solidFill>
                  <a:srgbClr val="FFFFFF"/>
                </a:solidFill>
              </a:rPr>
              <a:t>                                                                                     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NUN                                                    </a:t>
            </a:r>
          </a:p>
          <a:p>
            <a:pPr algn="ctr"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9214A6AA-CDD3-8A4C-A0A1-13D19A17E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419600"/>
            <a:ext cx="990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s-PR" altLang="en-US" sz="2000">
                <a:solidFill>
                  <a:srgbClr val="FFFFFF"/>
                </a:solidFill>
              </a:rPr>
              <a:t>Can</a:t>
            </a:r>
          </a:p>
        </p:txBody>
      </p:sp>
      <p:sp>
        <p:nvSpPr>
          <p:cNvPr id="29702" name="AutoShape 5">
            <a:extLst>
              <a:ext uri="{FF2B5EF4-FFF2-40B4-BE49-F238E27FC236}">
                <a16:creationId xmlns:a16="http://schemas.microsoft.com/office/drawing/2014/main" id="{65D977FE-2115-9A43-A1C3-BA0D58AC2B0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543800" y="4654550"/>
            <a:ext cx="1282700" cy="4841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3" name="Freeform 6">
            <a:extLst>
              <a:ext uri="{FF2B5EF4-FFF2-40B4-BE49-F238E27FC236}">
                <a16:creationId xmlns:a16="http://schemas.microsoft.com/office/drawing/2014/main" id="{2C99784D-B450-F045-8C28-1DC83E68294E}"/>
              </a:ext>
            </a:extLst>
          </p:cNvPr>
          <p:cNvSpPr>
            <a:spLocks/>
          </p:cNvSpPr>
          <p:nvPr/>
        </p:nvSpPr>
        <p:spPr bwMode="auto">
          <a:xfrm>
            <a:off x="4297363" y="228600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AutoShape 7">
            <a:extLst>
              <a:ext uri="{FF2B5EF4-FFF2-40B4-BE49-F238E27FC236}">
                <a16:creationId xmlns:a16="http://schemas.microsoft.com/office/drawing/2014/main" id="{9B3BCB0B-0B7B-2143-A823-F7F560B5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981200"/>
            <a:ext cx="1584325" cy="549275"/>
          </a:xfrm>
          <a:prstGeom prst="leftRightArrow">
            <a:avLst>
              <a:gd name="adj1" fmla="val 50000"/>
              <a:gd name="adj2" fmla="val 46377"/>
            </a:avLst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32FFB92C-2EFB-B847-AFF5-3B085245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246E7A-6448-2942-AAE8-ABCA210A3CD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C4044037-43C5-C749-8D12-634FD86C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7467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i="1">
                <a:solidFill>
                  <a:srgbClr val="000066"/>
                </a:solidFill>
                <a:latin typeface="Arial Black" panose="020B0604020202020204" pitchFamily="34" charset="0"/>
              </a:rPr>
              <a:t>Marcadores de Vías Navegables  (Precauciones)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D96B5EBF-01FC-A04D-9D53-0EFD3893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Circulo de alerta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Posici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es aproximada- PA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Las luces y los sonidos pueden fallar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Puede estar fuera de posici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40249653-2D55-1D41-84F7-2DF55886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600200"/>
            <a:ext cx="1768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AAEFE65D-A795-324B-BD2D-8C31CD654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1A519C-6278-BA4F-B8DA-8CB8B3FC8E8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53B3E8AB-8D9D-B942-AD50-B747175D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Marcadores de Vías Navegables / luces parpadeantes (Flashing atons / balizas)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0C096EF8-3363-3D47-A736-5945D0836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Daymarks </a:t>
            </a:r>
            <a:r>
              <a:rPr lang="en-US" altLang="en-US" sz="2000" b="1">
                <a:solidFill>
                  <a:srgbClr val="000066"/>
                </a:solidFill>
              </a:rPr>
              <a:t>(marcadores diurnos)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Day beacon (baliza)</a:t>
            </a: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58EF03B4-633E-5B45-AC84-00B4A080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3"/>
          <a:stretch>
            <a:fillRect/>
          </a:stretch>
        </p:blipFill>
        <p:spPr bwMode="auto">
          <a:xfrm>
            <a:off x="1066800" y="35814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1E6CE7F8-71AC-3946-B854-0CC76FC4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219200"/>
            <a:ext cx="32305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51" name="Rectangle 6">
            <a:extLst>
              <a:ext uri="{FF2B5EF4-FFF2-40B4-BE49-F238E27FC236}">
                <a16:creationId xmlns:a16="http://schemas.microsoft.com/office/drawing/2014/main" id="{BA6FD196-CED2-6344-A3E7-B7E1EED61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52" name="Rectangle 7">
            <a:extLst>
              <a:ext uri="{FF2B5EF4-FFF2-40B4-BE49-F238E27FC236}">
                <a16:creationId xmlns:a16="http://schemas.microsoft.com/office/drawing/2014/main" id="{91164FED-CBD4-BA45-B8E5-532DB52A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5867400" cy="1714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627723A3-A296-5D4D-8053-7315F35D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F114DE5-43E2-2442-946E-0ADD1B96482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6FE6B2C-CACD-CC43-9A15-02163316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297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1354E40-A358-414D-898B-F6173E52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18F37267-A02D-A94A-8A71-500E3DB63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         Marcadores de Vías Navegables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D545164-4B4B-8D4D-818E-77CA4ED77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319213"/>
            <a:ext cx="8077200" cy="373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Triangular Daymark</a:t>
            </a:r>
          </a:p>
          <a:p>
            <a:pPr marL="341313" indent="-339725" eaLnBrk="1" hangingPunct="1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(triangulares)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Square Daymark</a:t>
            </a:r>
            <a:r>
              <a:rPr lang="en-US" sz="2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  <a:p>
            <a:pPr marL="341313" indent="-339725" eaLnBrk="1" hangingPunct="1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(cuadrados)</a:t>
            </a:r>
          </a:p>
        </p:txBody>
      </p:sp>
      <p:pic>
        <p:nvPicPr>
          <p:cNvPr id="32775" name="Picture 6">
            <a:extLst>
              <a:ext uri="{FF2B5EF4-FFF2-40B4-BE49-F238E27FC236}">
                <a16:creationId xmlns:a16="http://schemas.microsoft.com/office/drawing/2014/main" id="{62A85538-B33A-1942-808C-0BA8BE81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5" b="10689"/>
          <a:stretch>
            <a:fillRect/>
          </a:stretch>
        </p:blipFill>
        <p:spPr bwMode="auto">
          <a:xfrm>
            <a:off x="685800" y="3598863"/>
            <a:ext cx="35814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6" name="Rectangle 7">
            <a:extLst>
              <a:ext uri="{FF2B5EF4-FFF2-40B4-BE49-F238E27FC236}">
                <a16:creationId xmlns:a16="http://schemas.microsoft.com/office/drawing/2014/main" id="{992D95DC-A2A5-DD47-B710-53C483AD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15240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7" name="Rectangle 8">
            <a:extLst>
              <a:ext uri="{FF2B5EF4-FFF2-40B4-BE49-F238E27FC236}">
                <a16:creationId xmlns:a16="http://schemas.microsoft.com/office/drawing/2014/main" id="{9543912F-7848-CF49-817B-67BB243A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5334000" cy="1714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0B4A5A0E-2A85-DD41-A77E-5B24D5DC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EC2F2C-DA55-AE42-8E12-3B3EDD888F8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E12B8642-84B1-D546-BE78-43C25D97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219200"/>
            <a:ext cx="34639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6" name="Rectangle 3">
            <a:extLst>
              <a:ext uri="{FF2B5EF4-FFF2-40B4-BE49-F238E27FC236}">
                <a16:creationId xmlns:a16="http://schemas.microsoft.com/office/drawing/2014/main" id="{1BCE7162-285B-4A4D-9548-6EB47BA2D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5638800" cy="297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37E916E1-C5B5-4242-8D24-18723A026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143000"/>
            <a:ext cx="152400" cy="5257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B753D7A4-D9A4-A84E-8D03-573B29FC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5715000" cy="1714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9" name="Text Box 6">
            <a:extLst>
              <a:ext uri="{FF2B5EF4-FFF2-40B4-BE49-F238E27FC236}">
                <a16:creationId xmlns:a16="http://schemas.microsoft.com/office/drawing/2014/main" id="{86AEE628-E213-D74F-A34A-9EA55ADC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800" name="Text Box 7">
            <a:extLst>
              <a:ext uri="{FF2B5EF4-FFF2-40B4-BE49-F238E27FC236}">
                <a16:creationId xmlns:a16="http://schemas.microsoft.com/office/drawing/2014/main" id="{E9190735-D93D-F04A-B8A6-868ECF5E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533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Diamond shaped day marks </a:t>
            </a:r>
            <a:r>
              <a:rPr lang="en-US" altLang="en-US" sz="2000" b="1">
                <a:solidFill>
                  <a:srgbClr val="000066"/>
                </a:solidFill>
              </a:rPr>
              <a:t>(diamante)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Localizaci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solamente</a:t>
            </a:r>
          </a:p>
        </p:txBody>
      </p:sp>
      <p:pic>
        <p:nvPicPr>
          <p:cNvPr id="33801" name="Picture 8">
            <a:extLst>
              <a:ext uri="{FF2B5EF4-FFF2-40B4-BE49-F238E27FC236}">
                <a16:creationId xmlns:a16="http://schemas.microsoft.com/office/drawing/2014/main" id="{FF84198B-878A-C441-9248-67D50C2EA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20748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802" name="Text Box 9">
            <a:extLst>
              <a:ext uri="{FF2B5EF4-FFF2-40B4-BE49-F238E27FC236}">
                <a16:creationId xmlns:a16="http://schemas.microsoft.com/office/drawing/2014/main" id="{85D3D6FD-E53C-2346-9E87-235623E5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0"/>
            <a:ext cx="7699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          Marcadores de Vías Navegables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792DC91D-C5E7-0D45-B768-BC60C1CA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8B26B3F-7609-3245-BAC2-652A8CB5C19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9ABDAEE3-100A-1144-9D3C-76E8863A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Objectivos del Capítulo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59EC4199-C465-5842-A623-198EC743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71600"/>
            <a:ext cx="89614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Ayudas a la navegaci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(ATONS) </a:t>
            </a:r>
            <a:r>
              <a:rPr lang="en-US" altLang="en-US" sz="2400" b="1">
                <a:solidFill>
                  <a:srgbClr val="70B8FF"/>
                </a:solidFill>
              </a:rPr>
              <a:t>(Boyas)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Precauciones al usar las boyas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Significado de los s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mbolos en las cartas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Disponibilidad de las boyas electr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nicas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Materiales de Referencia – Cambios en las boyas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5C6B3389-41AA-0D46-8265-71CAD173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5292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CC278FBE-1A0B-6946-A82D-8306CB1E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E7E97F-E6C6-DF40-8E2E-B0DD5061403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D4807C6-77D2-3949-9DA5-6E7A4A8A5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327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0EBB42A-9881-5541-B7D0-10DBCF37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            Marcadores de Vías Navegables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1F641DFB-6F2E-7D4F-B62C-EC845868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Boyas de aguas seguras</a:t>
            </a:r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B85E0983-AAD9-E340-B609-FCE6D8BBE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4823" name="Picture 6">
            <a:extLst>
              <a:ext uri="{FF2B5EF4-FFF2-40B4-BE49-F238E27FC236}">
                <a16:creationId xmlns:a16="http://schemas.microsoft.com/office/drawing/2014/main" id="{41BEC596-F170-4748-8B68-FB9A7212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477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7FA4DAA5-54DD-7540-94E5-4D9940AA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D3EA8D-377A-9C48-AA74-EC5FA8C75B1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77E6771-D685-DE4F-9345-D9DCD1F0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4572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81BA478B-CB3F-8448-9DBF-D6D3990C7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        Marcadores de Vías Navegables</a:t>
            </a: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9018D54E-1B97-FB4B-8B78-50C0E9B5A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Marcador del Canal Preferido</a:t>
            </a:r>
          </a:p>
        </p:txBody>
      </p:sp>
      <p:pic>
        <p:nvPicPr>
          <p:cNvPr id="35846" name="Picture 5">
            <a:extLst>
              <a:ext uri="{FF2B5EF4-FFF2-40B4-BE49-F238E27FC236}">
                <a16:creationId xmlns:a16="http://schemas.microsoft.com/office/drawing/2014/main" id="{FF3C6C90-134C-084C-86D1-F7BEC7D7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362200"/>
            <a:ext cx="6134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7" name="Rectangle 6">
            <a:extLst>
              <a:ext uri="{FF2B5EF4-FFF2-40B4-BE49-F238E27FC236}">
                <a16:creationId xmlns:a16="http://schemas.microsoft.com/office/drawing/2014/main" id="{CBBDD36F-5BF6-CD4B-83C2-A360E195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042B8B11-902F-4D43-8354-F4F5130D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3E402B-04D9-D643-A279-22EC6222EE1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76E59D20-EF4C-BA43-940B-2849A0EB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8" name="Text Box 3">
            <a:extLst>
              <a:ext uri="{FF2B5EF4-FFF2-40B4-BE49-F238E27FC236}">
                <a16:creationId xmlns:a16="http://schemas.microsoft.com/office/drawing/2014/main" id="{142098D2-CA62-D146-96DB-CEE8D42C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           Marcadores de Vías Navegables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D0CF900-9C48-D64E-9D6F-FDA260E5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Estructuras de Luz o Faros </a:t>
            </a:r>
          </a:p>
          <a:p>
            <a:pPr marL="341313" indent="-339725" eaLnBrk="1" hangingPunct="1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04962EC3-08C4-884E-A35E-5349577A6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4C03BF36-3C30-7F42-9E96-CA6129BE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224055-6C4F-004F-810F-F226A2A2833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D735520-0690-6540-9697-2A05503B9867}"/>
              </a:ext>
            </a:extLst>
          </p:cNvPr>
          <p:cNvGrpSpPr>
            <a:grpSpLocks/>
          </p:cNvGrpSpPr>
          <p:nvPr/>
        </p:nvGrpSpPr>
        <p:grpSpPr bwMode="auto">
          <a:xfrm>
            <a:off x="0" y="3505200"/>
            <a:ext cx="9140825" cy="2892425"/>
            <a:chOff x="0" y="2208"/>
            <a:chExt cx="5758" cy="1822"/>
          </a:xfrm>
        </p:grpSpPr>
        <p:sp>
          <p:nvSpPr>
            <p:cNvPr id="37900" name="Rectangle 3">
              <a:extLst>
                <a:ext uri="{FF2B5EF4-FFF2-40B4-BE49-F238E27FC236}">
                  <a16:creationId xmlns:a16="http://schemas.microsoft.com/office/drawing/2014/main" id="{2F431A34-EEC9-BA4C-AC8A-8204F38C6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8"/>
              <a:ext cx="5758" cy="1822"/>
            </a:xfrm>
            <a:prstGeom prst="rect">
              <a:avLst/>
            </a:prstGeom>
            <a:solidFill>
              <a:srgbClr val="458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7901" name="Picture 4">
              <a:extLst>
                <a:ext uri="{FF2B5EF4-FFF2-40B4-BE49-F238E27FC236}">
                  <a16:creationId xmlns:a16="http://schemas.microsoft.com/office/drawing/2014/main" id="{C222F973-7A76-9542-92D1-B0C1A3E2E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90"/>
              <a:ext cx="3722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7892" name="Picture 5">
            <a:extLst>
              <a:ext uri="{FF2B5EF4-FFF2-40B4-BE49-F238E27FC236}">
                <a16:creationId xmlns:a16="http://schemas.microsoft.com/office/drawing/2014/main" id="{E1CAFA2E-1D11-D248-892E-0ABE1FA1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320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3" name="Text Box 6">
            <a:extLst>
              <a:ext uri="{FF2B5EF4-FFF2-40B4-BE49-F238E27FC236}">
                <a16:creationId xmlns:a16="http://schemas.microsoft.com/office/drawing/2014/main" id="{ED4624C7-A6CC-9945-8F90-DD84328EF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       Marcadores de Vías Navegables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A5F2C322-D205-E34C-850A-C479D125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47775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Tarjetas</a:t>
            </a:r>
          </a:p>
          <a:p>
            <a:pPr lvl="3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000" b="1">
                <a:solidFill>
                  <a:srgbClr val="000066"/>
                </a:solidFill>
              </a:rPr>
              <a:t>Son un par de boyas </a:t>
            </a:r>
          </a:p>
          <a:p>
            <a:pPr lvl="3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000" b="1">
                <a:solidFill>
                  <a:srgbClr val="000066"/>
                </a:solidFill>
              </a:rPr>
              <a:t>La de atr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000" b="1">
                <a:solidFill>
                  <a:srgbClr val="000066"/>
                </a:solidFill>
              </a:rPr>
              <a:t>s est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000" b="1">
                <a:solidFill>
                  <a:srgbClr val="000066"/>
                </a:solidFill>
              </a:rPr>
              <a:t> mas alta</a:t>
            </a:r>
          </a:p>
          <a:p>
            <a:pPr lvl="3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000" b="1">
                <a:solidFill>
                  <a:srgbClr val="000066"/>
                </a:solidFill>
              </a:rPr>
              <a:t>Determinan el centro del canal</a:t>
            </a:r>
          </a:p>
          <a:p>
            <a:pPr lvl="3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–"/>
            </a:pPr>
            <a:r>
              <a:rPr lang="en-US" altLang="en-US" sz="2000" b="1">
                <a:solidFill>
                  <a:srgbClr val="000066"/>
                </a:solidFill>
              </a:rPr>
              <a:t>Pueden estar iluminadas o no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CE46D45-4FC9-4649-8B3B-50FC17BC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6" name="Rectangle 9">
            <a:extLst>
              <a:ext uri="{FF2B5EF4-FFF2-40B4-BE49-F238E27FC236}">
                <a16:creationId xmlns:a16="http://schemas.microsoft.com/office/drawing/2014/main" id="{F46183E5-1FC0-0A46-ACFD-DF8EC83D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0900"/>
            <a:ext cx="59436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7" name="Rectangle 10">
            <a:extLst>
              <a:ext uri="{FF2B5EF4-FFF2-40B4-BE49-F238E27FC236}">
                <a16:creationId xmlns:a16="http://schemas.microsoft.com/office/drawing/2014/main" id="{F427C24C-6C42-1845-A58A-98B3F4E4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300"/>
            <a:ext cx="59436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8" name="Rectangle 11">
            <a:extLst>
              <a:ext uri="{FF2B5EF4-FFF2-40B4-BE49-F238E27FC236}">
                <a16:creationId xmlns:a16="http://schemas.microsoft.com/office/drawing/2014/main" id="{D7EF2AB6-9EF4-7446-A22E-E20DBE906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124450"/>
            <a:ext cx="228600" cy="12763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9" name="Rectangle 12">
            <a:extLst>
              <a:ext uri="{FF2B5EF4-FFF2-40B4-BE49-F238E27FC236}">
                <a16:creationId xmlns:a16="http://schemas.microsoft.com/office/drawing/2014/main" id="{063041FC-D613-CD43-865A-08365789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181600"/>
            <a:ext cx="228600" cy="12763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6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9" dur="5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5" dur="500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8" dur="500"/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2A8ACF34-2EC0-864C-8301-B0271151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157C4C-1BDB-5A4C-B55E-4668BFFAA50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39EF44E3-1FD3-5E46-9BD0-E7CED196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   Actividad Estudiantil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8941761-DFBC-3C48-BAEB-DF456036D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86800" cy="3292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Diga los nombres de la diferentes marcadores de vias navegables. </a:t>
            </a:r>
          </a:p>
          <a:p>
            <a:pPr marL="339725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Tarjetas</a:t>
            </a:r>
          </a:p>
          <a:p>
            <a:pPr marL="339725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Marcadores diurnos</a:t>
            </a:r>
          </a:p>
          <a:p>
            <a:pPr marL="339725" indent="-338138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Marcadores Regulatorios</a:t>
            </a:r>
          </a:p>
        </p:txBody>
      </p:sp>
      <p:sp>
        <p:nvSpPr>
          <p:cNvPr id="38917" name="Oval 4">
            <a:extLst>
              <a:ext uri="{FF2B5EF4-FFF2-40B4-BE49-F238E27FC236}">
                <a16:creationId xmlns:a16="http://schemas.microsoft.com/office/drawing/2014/main" id="{07F5E689-3445-DE4C-B06F-FDB9AFEA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60638"/>
            <a:ext cx="314325" cy="3651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8" name="Oval 5">
            <a:extLst>
              <a:ext uri="{FF2B5EF4-FFF2-40B4-BE49-F238E27FC236}">
                <a16:creationId xmlns:a16="http://schemas.microsoft.com/office/drawing/2014/main" id="{77B6B06C-8230-374E-87CB-6AC9647C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314325" cy="3651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8919" name="Oval 6">
            <a:extLst>
              <a:ext uri="{FF2B5EF4-FFF2-40B4-BE49-F238E27FC236}">
                <a16:creationId xmlns:a16="http://schemas.microsoft.com/office/drawing/2014/main" id="{63CB1117-10CB-C543-B23D-D881153F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49675"/>
            <a:ext cx="314325" cy="3651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8920" name="Rectangle 7">
            <a:extLst>
              <a:ext uri="{FF2B5EF4-FFF2-40B4-BE49-F238E27FC236}">
                <a16:creationId xmlns:a16="http://schemas.microsoft.com/office/drawing/2014/main" id="{1BEDC7EC-FF5D-814B-B6A1-591FB514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438400"/>
            <a:ext cx="228600" cy="40195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1" name="Rectangle 8">
            <a:extLst>
              <a:ext uri="{FF2B5EF4-FFF2-40B4-BE49-F238E27FC236}">
                <a16:creationId xmlns:a16="http://schemas.microsoft.com/office/drawing/2014/main" id="{D0A7A748-7616-3640-9212-6F242D28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38400"/>
            <a:ext cx="2971800" cy="304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8922" name="Picture 9">
            <a:extLst>
              <a:ext uri="{FF2B5EF4-FFF2-40B4-BE49-F238E27FC236}">
                <a16:creationId xmlns:a16="http://schemas.microsoft.com/office/drawing/2014/main" id="{0CC80CC9-24A3-B64D-BA3F-B0E4D4DA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819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E28160FE-D99B-CE4C-A655-B10B6EB8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8D5E7B-60B7-3A4F-B773-C6127E10F6E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5A317CE-CF39-3240-B698-F9391B69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008188"/>
            <a:ext cx="9601200" cy="422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736BDF2D-3484-3149-8DE5-B812B6262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52400"/>
            <a:ext cx="8137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  Las caracteristicas de las luces</a:t>
            </a: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3A4CBC30-F274-F048-A75B-C87F559D0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Caracter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sticas de las luces</a:t>
            </a:r>
          </a:p>
        </p:txBody>
      </p:sp>
      <p:sp>
        <p:nvSpPr>
          <p:cNvPr id="39942" name="Rectangle 5">
            <a:extLst>
              <a:ext uri="{FF2B5EF4-FFF2-40B4-BE49-F238E27FC236}">
                <a16:creationId xmlns:a16="http://schemas.microsoft.com/office/drawing/2014/main" id="{78DDD9E1-9B41-4643-85AE-54915C06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1981200"/>
            <a:ext cx="9144001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1E61793-F78A-4945-9C92-ABB29746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1700"/>
            <a:ext cx="3810000" cy="4229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Fija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–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Prendida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siempre</a:t>
            </a:r>
            <a:endParaRPr lang="en-US" sz="2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Prendida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la mayor</a:t>
            </a: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parte del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tiempo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luego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apaga</a:t>
            </a:r>
            <a:endParaRPr lang="en-US" sz="2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Isofase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–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Tiempo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prendido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igual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apagado</a:t>
            </a:r>
            <a:endParaRPr lang="en-US" sz="2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Parpadeante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(2.5, 4, or 6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Seg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Parpadeo</a:t>
            </a:r>
            <a:r>
              <a:rPr lang="en-US" sz="2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2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pido</a:t>
            </a:r>
            <a:endParaRPr lang="en-US" sz="2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914400" lvl="2" indent="0" eaLnBrk="1" hangingPunct="1">
              <a:spcBef>
                <a:spcPts val="600"/>
              </a:spcBef>
              <a:buClrTx/>
              <a:buFontTx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914400" lvl="2" indent="0" eaLnBrk="1" hangingPunct="1">
              <a:spcBef>
                <a:spcPts val="600"/>
              </a:spcBef>
              <a:buClrTx/>
              <a:buFontTx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39944" name="Picture 7">
            <a:extLst>
              <a:ext uri="{FF2B5EF4-FFF2-40B4-BE49-F238E27FC236}">
                <a16:creationId xmlns:a16="http://schemas.microsoft.com/office/drawing/2014/main" id="{0369E668-C3CB-C948-AD05-8C617F5A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819400"/>
            <a:ext cx="506571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1C801005-A6AA-2E49-BDF3-69949EFF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CCDE3E-19BA-B94D-8B4E-20366162212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2AD211E-D230-A245-95CD-AB440229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   Características de las luces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5BA11A0-6BF7-044E-876D-471E3E17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Luces de Canal Preferido 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Color  Verde o Roja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Caracter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stica:</a:t>
            </a: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2 parpadeos seguidos de 1 parpadeo </a:t>
            </a:r>
          </a:p>
        </p:txBody>
      </p:sp>
      <p:grpSp>
        <p:nvGrpSpPr>
          <p:cNvPr id="40965" name="Group 4">
            <a:extLst>
              <a:ext uri="{FF2B5EF4-FFF2-40B4-BE49-F238E27FC236}">
                <a16:creationId xmlns:a16="http://schemas.microsoft.com/office/drawing/2014/main" id="{7B19FB1E-D954-424F-BD80-974CBB3412CA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474913"/>
            <a:ext cx="4959350" cy="2797175"/>
            <a:chOff x="2400" y="1559"/>
            <a:chExt cx="3124" cy="1762"/>
          </a:xfrm>
        </p:grpSpPr>
        <p:pic>
          <p:nvPicPr>
            <p:cNvPr id="40966" name="Picture 5">
              <a:extLst>
                <a:ext uri="{FF2B5EF4-FFF2-40B4-BE49-F238E27FC236}">
                  <a16:creationId xmlns:a16="http://schemas.microsoft.com/office/drawing/2014/main" id="{31BBAA57-A79A-5B4E-ABCA-BC5FCBBEA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1559"/>
              <a:ext cx="2967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0967" name="Picture 6">
              <a:extLst>
                <a:ext uri="{FF2B5EF4-FFF2-40B4-BE49-F238E27FC236}">
                  <a16:creationId xmlns:a16="http://schemas.microsoft.com/office/drawing/2014/main" id="{FE88F9DA-D6DE-674B-AD47-AC2F96CA9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63"/>
              <a:ext cx="3124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708D01C3-BC14-104A-8F18-D5B88257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7E6F89-F3A3-924A-B189-BBCDF43902F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817C771-2409-604E-BBD5-23777E945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828800"/>
            <a:ext cx="27432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id="{54B90A62-593B-EF41-8DDF-FA3584FFD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3528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9" name="Text Box 4">
            <a:extLst>
              <a:ext uri="{FF2B5EF4-FFF2-40B4-BE49-F238E27FC236}">
                <a16:creationId xmlns:a16="http://schemas.microsoft.com/office/drawing/2014/main" id="{733D7EF0-9C64-AA45-A73E-B06C8F52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Símbolos en las Cartas</a:t>
            </a:r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76C7D354-B21D-F345-828C-06032DFDE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mbolos para luces fijas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mbolos para boyas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mbolos para marcas de d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a</a:t>
            </a:r>
          </a:p>
        </p:txBody>
      </p:sp>
      <p:pic>
        <p:nvPicPr>
          <p:cNvPr id="41991" name="Picture 6">
            <a:extLst>
              <a:ext uri="{FF2B5EF4-FFF2-40B4-BE49-F238E27FC236}">
                <a16:creationId xmlns:a16="http://schemas.microsoft.com/office/drawing/2014/main" id="{94673313-D3B3-EF42-9026-13C0105FC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9812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2" name="Rectangle 7">
            <a:extLst>
              <a:ext uri="{FF2B5EF4-FFF2-40B4-BE49-F238E27FC236}">
                <a16:creationId xmlns:a16="http://schemas.microsoft.com/office/drawing/2014/main" id="{FB7F76CC-A221-FC44-8AA8-DD1E92E44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93" name="Rectangle 8">
            <a:extLst>
              <a:ext uri="{FF2B5EF4-FFF2-40B4-BE49-F238E27FC236}">
                <a16:creationId xmlns:a16="http://schemas.microsoft.com/office/drawing/2014/main" id="{A8689C00-C882-FF4A-980D-DB5DE89B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219200"/>
            <a:ext cx="152400" cy="1981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0FB6245E-C520-1A4F-B525-29A1725B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427DA07-A854-4A44-AEA0-B288F12D039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4D1FAB9-6EC1-A54B-8F7A-62926974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4572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89186DF4-619F-9449-BF04-838B4FE8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Intracoastal Waterway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BFB5A5CF-3BFB-D845-89CF-7107F186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88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ICW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Tri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400" b="1">
                <a:solidFill>
                  <a:srgbClr val="000066"/>
                </a:solidFill>
              </a:rPr>
              <a:t>ngulos y  cuadrados amarillos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Observe las marcas amarillas</a:t>
            </a:r>
          </a:p>
        </p:txBody>
      </p:sp>
      <p:sp>
        <p:nvSpPr>
          <p:cNvPr id="43014" name="Rectangle 5">
            <a:extLst>
              <a:ext uri="{FF2B5EF4-FFF2-40B4-BE49-F238E27FC236}">
                <a16:creationId xmlns:a16="http://schemas.microsoft.com/office/drawing/2014/main" id="{5B14F58E-8BD1-EC4E-9961-1A8BB7B4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3015" name="Picture 6">
            <a:extLst>
              <a:ext uri="{FF2B5EF4-FFF2-40B4-BE49-F238E27FC236}">
                <a16:creationId xmlns:a16="http://schemas.microsoft.com/office/drawing/2014/main" id="{2C95E0FC-E024-E94F-9F17-F1FB9C65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1663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6" name="Picture 7">
            <a:extLst>
              <a:ext uri="{FF2B5EF4-FFF2-40B4-BE49-F238E27FC236}">
                <a16:creationId xmlns:a16="http://schemas.microsoft.com/office/drawing/2014/main" id="{5245E671-EA94-7249-A15C-AB13F1FE0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18097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E69550AA-C78B-FE4D-8580-3636AD9E3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A34974-F4F5-7248-938E-14519191BA5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8C88742-6AEC-EC45-AA65-FD145758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90888"/>
            <a:ext cx="2309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INTRACOASTAL WATERWAY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FB192A7-CF98-6E4E-9CC0-A169E807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90888"/>
            <a:ext cx="2309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INTRACOASTAL WATERWAY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C84F4E66-8CD5-E74A-AF8E-D37268AA7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Intracoastal Waterway</a:t>
            </a:r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4EEA8F6C-3224-A741-8B4B-DA709943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219200"/>
            <a:ext cx="8607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247EB17A-C2E9-BE40-BB29-33B2B992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04FA1A-3EA0-C349-BFDC-1DF2A305B5A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8CB361A1-EC6F-1B4E-8DE3-5E218422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Sistemas de Boyas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FC294302-C9B3-4543-83D8-22EE1B0B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Hay 4 sistemas de boyas en EUA</a:t>
            </a:r>
          </a:p>
          <a:p>
            <a:pPr marL="739775" lvl="1" indent="-282575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US ATON System 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(Sistema de Boyas en EU)</a:t>
            </a:r>
          </a:p>
          <a:p>
            <a:pPr marL="739775" lvl="1" indent="-282575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Intracoastal Waterway System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(Sistema Intracostal)</a:t>
            </a:r>
          </a:p>
          <a:p>
            <a:pPr marL="739775" lvl="1" indent="-282575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Western Rivers System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(Sistema de Rios Occidentales)</a:t>
            </a:r>
          </a:p>
          <a:p>
            <a:pPr marL="739775" lvl="1" indent="-282575"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Private Aids to Navigation – PATONS (Ayudas Privadas a Navegaci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n)</a:t>
            </a:r>
          </a:p>
          <a:p>
            <a:pPr marL="741363" lvl="1" indent="-282575"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79400"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7E13F5E3-6E33-884F-B11A-474ABCB3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ABA4F4-1F06-3B46-B765-86728BBB866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CA16DEF5-8C54-9C49-9D21-A23106238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Intracoastal Waterway</a:t>
            </a:r>
          </a:p>
        </p:txBody>
      </p:sp>
      <p:sp>
        <p:nvSpPr>
          <p:cNvPr id="45060" name="Text Box 3">
            <a:extLst>
              <a:ext uri="{FF2B5EF4-FFF2-40B4-BE49-F238E27FC236}">
                <a16:creationId xmlns:a16="http://schemas.microsoft.com/office/drawing/2014/main" id="{B6344F81-47C4-234B-8AC6-C2B482A99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Las marcas son dobles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Usadas para marcar las aguas costeras y el ICW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 veces: tri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ngulo amarillo sobre cuadrado, o  un cuadrado amarillo sobre marca lateral triangular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 navega en el ICW siga las marcas amarillas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If va por el canal principal siga los marcadores laterales rojos/verdes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39FFDDDB-4BA8-4148-83BA-3BBEF7BB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5EBC5A-BC2F-4342-A6D7-2F829D38DC4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DFB6F312-9147-4341-936E-74A94CF4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4" name="Text Box 3">
            <a:extLst>
              <a:ext uri="{FF2B5EF4-FFF2-40B4-BE49-F238E27FC236}">
                <a16:creationId xmlns:a16="http://schemas.microsoft.com/office/drawing/2014/main" id="{8473F97D-1AB0-0A43-B469-E20661B7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Structuras con Luces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D7C4C03D-4A77-6047-A014-87E061C0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Faros</a:t>
            </a:r>
          </a:p>
          <a:p>
            <a:pPr lvl="1" eaLnBrk="1" hangingPunct="1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Clases de luces</a:t>
            </a:r>
          </a:p>
          <a:p>
            <a:pPr lvl="1" eaLnBrk="1" hangingPunct="1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Estructuras de luces</a:t>
            </a:r>
          </a:p>
          <a:p>
            <a:pPr lvl="1" eaLnBrk="1" hangingPunct="1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Sectores iluminados</a:t>
            </a:r>
          </a:p>
          <a:p>
            <a:pPr lvl="1" eaLnBrk="1" hangingPunct="1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Se</a:t>
            </a:r>
            <a:r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ñ</a:t>
            </a:r>
            <a:r>
              <a:rPr lang="en-US" altLang="en-US" sz="2400" b="1">
                <a:solidFill>
                  <a:srgbClr val="FFFFFF"/>
                </a:solidFill>
              </a:rPr>
              <a:t>ales sonoras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576AA94C-0BA8-5647-AAC4-6D3BB81C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6FB913-D8D4-2047-A348-0E76BEFC3F4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9050836B-43CD-B341-9B9A-19D89ED5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Luces en los Puentes</a:t>
            </a: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2E01031B-A2BC-654E-8C38-AD0E7A1A9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298575"/>
            <a:ext cx="895985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Los puentes se indican en la carta seg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2600" b="1">
                <a:solidFill>
                  <a:srgbClr val="000066"/>
                </a:solidFill>
              </a:rPr>
              <a:t>n el tipo: Fijo, de volteo, de ala, de contrapeso (b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600" b="1">
                <a:solidFill>
                  <a:srgbClr val="000066"/>
                </a:solidFill>
              </a:rPr>
              <a:t>scula) o levadizo, etc. 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Las luces en los puentes no son parte sistema de boyas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Puentes Levadizos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Luz </a:t>
            </a:r>
            <a:r>
              <a:rPr lang="en-US" altLang="en-US" sz="2600" b="1">
                <a:solidFill>
                  <a:srgbClr val="FF6600"/>
                </a:solidFill>
              </a:rPr>
              <a:t>ROJA</a:t>
            </a:r>
            <a:r>
              <a:rPr lang="en-US" altLang="en-US" sz="2600" b="1">
                <a:solidFill>
                  <a:srgbClr val="000066"/>
                </a:solidFill>
              </a:rPr>
              <a:t> – Puente esta cerrado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Luz </a:t>
            </a:r>
            <a:r>
              <a:rPr lang="en-US" altLang="en-US" sz="2600" b="1">
                <a:solidFill>
                  <a:srgbClr val="00CC00"/>
                </a:solidFill>
              </a:rPr>
              <a:t>VERDE</a:t>
            </a:r>
            <a:r>
              <a:rPr lang="en-US" altLang="en-US" sz="2600" b="1">
                <a:solidFill>
                  <a:srgbClr val="000066"/>
                </a:solidFill>
              </a:rPr>
              <a:t> – Puente esta abierto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Luz VERDE indica el centro del canal para un puente fijo – Luz ROJA indica los lados extremos del canal 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Canal preferido tiene luces BLANCAS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9752F823-24FE-4B44-9BAB-9376F5BBD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7F0B17-9A98-884A-8015-672DECE2902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501AE621-C285-7041-A0EB-B01433B3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14300"/>
            <a:ext cx="87328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Ayudas Electrónicas a la Navegación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A848202-C109-4E4D-9DF0-C6603A48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GPS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Sistema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Global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Posicionamiento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Global Positioning System (GPS)</a:t>
            </a:r>
          </a:p>
          <a:p>
            <a:pPr marL="339725" indent="-339725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GPS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Diferencial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2575">
              <a:spcBef>
                <a:spcPts val="6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Wide Area Augmentation Systems (WAAS-GPS)</a:t>
            </a:r>
          </a:p>
          <a:p>
            <a:pPr marL="739775" lvl="1" indent="-282575">
              <a:spcBef>
                <a:spcPts val="6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Sistema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mejoramiento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mplia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RACON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92D050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 dirty="0" err="1">
                <a:solidFill>
                  <a:srgbClr val="92D050"/>
                </a:solidFill>
                <a:latin typeface="Arial" charset="0"/>
                <a:cs typeface="Times New Roman" pitchFamily="16" charset="0"/>
              </a:rPr>
              <a:t>RA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dar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bea</a:t>
            </a:r>
            <a:r>
              <a:rPr lang="en-US" sz="2400" b="1" dirty="0" err="1">
                <a:solidFill>
                  <a:srgbClr val="92D050"/>
                </a:solidFill>
                <a:latin typeface="Arial" charset="0"/>
                <a:cs typeface="Times New Roman" pitchFamily="16" charset="0"/>
              </a:rPr>
              <a:t>CON</a:t>
            </a:r>
            <a:endParaRPr lang="en-US" sz="2400" b="1" dirty="0">
              <a:solidFill>
                <a:srgbClr val="92D050"/>
              </a:solidFill>
              <a:latin typeface="Arial" charset="0"/>
              <a:cs typeface="Times New Roman" pitchFamily="16" charset="0"/>
            </a:endParaRP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endParaRPr lang="en-US" sz="2400" b="1" dirty="0">
              <a:solidFill>
                <a:srgbClr val="92D050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E81780FE-D00C-104A-9761-C39D9A78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2672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B733417F-3729-1A48-AFA8-72E5FCCD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1400" i="1">
                <a:solidFill>
                  <a:srgbClr val="FFFFFF"/>
                </a:solidFill>
              </a:rPr>
              <a:t>Approved by DC-E USCG AuxA, Inc</a:t>
            </a:r>
          </a:p>
          <a:p>
            <a:pPr algn="r" eaLnBrk="1" hangingPunct="1">
              <a:buClrTx/>
              <a:buFontTx/>
              <a:buNone/>
            </a:pPr>
            <a:endParaRPr lang="en-US" altLang="en-US" sz="1400" i="1">
              <a:solidFill>
                <a:srgbClr val="FFFFFF"/>
              </a:solidFill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7D7DB138-7885-7140-99F3-1F4A8A168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D3B79D1-F252-2A4C-984F-1581A839352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C62240C7-A130-AA4C-88C5-26F34CF1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Publicaciones Náuticas</a:t>
            </a: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D28C0D81-FBF0-A346-B5D8-BDBA330D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1981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FA3DFDE5-5CBD-7046-AB2F-7401E3AA4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732838" cy="428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Local notice to mariners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Aviso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local a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Marinos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9775" lvl="1" indent="-282575">
              <a:spcBef>
                <a:spcPts val="6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 u="sng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Local Notice to Mariners Online (en </a:t>
            </a:r>
            <a:r>
              <a:rPr lang="en-US" sz="2400" b="1" u="sng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</a:t>
            </a:r>
            <a:r>
              <a:rPr lang="en-US" sz="2400" b="1" u="sng" dirty="0" err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2400" b="1" u="sng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nea</a:t>
            </a:r>
            <a:r>
              <a:rPr lang="en-US" sz="2400" b="1" u="sng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9725" indent="-339725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Carta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No. 1: Nautical Chart Symbols, Abbreviations, and Terms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Carta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simbolog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abreviaciones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, y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é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rminos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9725" indent="-339725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Light List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Siete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Volumenes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 </a:t>
            </a: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(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Lista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los Faros y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Luces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9725" indent="-339725"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  <a:hlinkClick r:id="rId4"/>
              </a:rPr>
              <a:t>Coast Pilots</a:t>
            </a:r>
          </a:p>
          <a:p>
            <a:pPr marL="339725" indent="-339725">
              <a:spcBef>
                <a:spcPts val="800"/>
              </a:spcBef>
              <a:buClrTx/>
              <a:buSz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1800" b="1" dirty="0">
                <a:solidFill>
                  <a:srgbClr val="FFC000"/>
                </a:solidFill>
                <a:latin typeface="Arial" charset="0"/>
                <a:cs typeface="Times New Roman" pitchFamily="16" charset="0"/>
                <a:hlinkClick r:id="rId5"/>
              </a:rPr>
              <a:t>https://mdnautical.com/united-states-coast-pilots/15910-us-coast-pilot-5-gulf-of-mexico-puerto-rico-and-virgin-island.html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FD9B88B0-8AE5-524C-BED6-87C29C031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    Thank you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2811F45-3A7D-4C4D-A2D9-9851CB54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45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Illustrations provided by McGraw Hill Education</a:t>
            </a:r>
          </a:p>
        </p:txBody>
      </p:sp>
      <p:sp>
        <p:nvSpPr>
          <p:cNvPr id="50180" name="Text Box 3">
            <a:extLst>
              <a:ext uri="{FF2B5EF4-FFF2-40B4-BE49-F238E27FC236}">
                <a16:creationId xmlns:a16="http://schemas.microsoft.com/office/drawing/2014/main" id="{25BF21B1-76CA-5B46-96D8-14DCBBC8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03D1BF-C348-0648-ACE6-BC451E95C6F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592D3AB7-1CC3-CD4D-BDD3-B776213E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133600"/>
            <a:ext cx="24304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5">
            <a:extLst>
              <a:ext uri="{FF2B5EF4-FFF2-40B4-BE49-F238E27FC236}">
                <a16:creationId xmlns:a16="http://schemas.microsoft.com/office/drawing/2014/main" id="{F16B3AC6-5D2D-B543-9282-82B955845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The   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644AC4B1-CF7E-8C48-BEDC-C5759E463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491DFFD-3115-D84C-B4AA-574E4A5F269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D6CC7DD-1487-EB4E-BDA1-08FB0C5B8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027363"/>
            <a:ext cx="50101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632D4141-97AF-E44F-A528-DA2E86C3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Dirección en las Boyas en EU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73A4C5E2-196B-7B46-A4BB-31512D10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279525"/>
            <a:ext cx="8778875" cy="502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ed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>
                <a:solidFill>
                  <a:srgbClr val="FF33FF"/>
                </a:solidFill>
                <a:latin typeface="Arial" charset="0"/>
                <a:cs typeface="Times New Roman" pitchFamily="16" charset="0"/>
              </a:rPr>
              <a:t>R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ojo)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, </a:t>
            </a:r>
            <a:r>
              <a:rPr lang="en-US" sz="32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ight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>
                <a:solidFill>
                  <a:srgbClr val="FF33FF"/>
                </a:solidFill>
                <a:latin typeface="Arial" charset="0"/>
                <a:cs typeface="Times New Roman" pitchFamily="16" charset="0"/>
              </a:rPr>
              <a:t>D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erecha)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, </a:t>
            </a:r>
            <a:r>
              <a:rPr lang="en-US" sz="32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eturning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>
                <a:solidFill>
                  <a:srgbClr val="FF33FF"/>
                </a:solidFill>
                <a:latin typeface="Arial" charset="0"/>
                <a:cs typeface="Times New Roman" pitchFamily="16" charset="0"/>
              </a:rPr>
              <a:t>R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egresando)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Regresando del </a:t>
            </a:r>
            <a:r>
              <a:rPr lang="en-US" sz="24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mar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!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Seg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ú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las manecillas del reloj alrrededor de EU</a:t>
            </a: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Sistema de N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ú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meros</a:t>
            </a: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41363" lvl="1" indent="-282575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2575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>
                <a:solidFill>
                  <a:srgbClr val="FF00CC"/>
                </a:solidFill>
                <a:latin typeface="Arial" charset="0"/>
                <a:cs typeface="Times New Roman" pitchFamily="16" charset="0"/>
              </a:rPr>
              <a:t>RDR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A00AB8A5-0FEB-4747-8B0E-BFD97C7E21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20650"/>
            <a:ext cx="8001000" cy="703263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Sistema US ATON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2E4BFDB-D596-3A43-BBBD-C6E6413BC6F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27038" y="1295400"/>
            <a:ext cx="8077200" cy="3643313"/>
          </a:xfrm>
        </p:spPr>
        <p:txBody>
          <a:bodyPr lIns="0" tIns="0" rIns="0" bIns="0" anchor="ctr"/>
          <a:lstStyle/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sz="2800"/>
              <a:t>1. Marcadores laterales, incluyendo el canal     	preferido</a:t>
            </a:r>
          </a:p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sz="2800"/>
              <a:t>2. Marcador de peligros aislados</a:t>
            </a:r>
          </a:p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sz="2800"/>
              <a:t>3. Marcador de aguas seguras</a:t>
            </a:r>
          </a:p>
          <a:p>
            <a:pPr marL="0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sz="2800"/>
              <a:t>4. Marcadores especiales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9E4E7FF-7E15-4A46-808F-26833181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573213"/>
            <a:ext cx="9142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1. Marcadores laterales, incluyendo el canal preferido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2. Marcador de peligros aislados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3. Marcador de aguas seguras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4. Marcadores especiales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5. Marcadores informativos y regulatorios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6. Marcadores de amarre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7. Marcadores de obstrucci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600" b="1">
                <a:solidFill>
                  <a:srgbClr val="000066"/>
                </a:solidFill>
              </a:rPr>
              <a:t>n en aguas interiores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8. Marcadores cardinales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2600" b="1">
                <a:solidFill>
                  <a:srgbClr val="000066"/>
                </a:solidFill>
              </a:rPr>
              <a:t>9. Otras marcas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B7425548-F09B-CB4F-A9AC-5BFC51FB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0"/>
            <a:ext cx="5305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Systema US ATON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374ABFBC-7771-E349-A123-720A30096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     Sistema Lateral de Boyas de EU </a:t>
            </a:r>
            <a:b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       (US ATON Lateral System)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CA5C9E5F-060A-F940-9672-21B8DFEB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0A4237-07EF-4349-A066-95E66DA0506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17C92C3E-C84E-974E-A958-905EB9EB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771650"/>
            <a:ext cx="915828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9944E069-7347-C945-90FB-81032F60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316038"/>
            <a:ext cx="7391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Compuesto de Formas, Colores, Alfa Num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000" b="1">
                <a:solidFill>
                  <a:srgbClr val="000066"/>
                </a:solidFill>
              </a:rPr>
              <a:t>ricos y Luces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3B3132BD-80B8-4A4F-8CA0-986E1931B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1052BC-376F-834B-BD9C-38037845E94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A78D0DA-DD80-614D-9765-BE957F70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90888"/>
            <a:ext cx="2309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INTRACOASTAL WATERWAY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B494E8-D664-214B-8234-CA1DA1D9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90888"/>
            <a:ext cx="2309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INTRACOASTAL WATERWAY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A5A063AB-C455-304B-8AAB-30C09402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Boyas de Canales </a:t>
            </a:r>
          </a:p>
        </p:txBody>
      </p:sp>
      <p:pic>
        <p:nvPicPr>
          <p:cNvPr id="13318" name="Picture 5">
            <a:extLst>
              <a:ext uri="{FF2B5EF4-FFF2-40B4-BE49-F238E27FC236}">
                <a16:creationId xmlns:a16="http://schemas.microsoft.com/office/drawing/2014/main" id="{62C17BB3-7DD6-C94B-8F26-F5B1B37A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219200"/>
            <a:ext cx="8607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34519</TotalTime>
  <Words>1213</Words>
  <Application>Microsoft Office PowerPoint</Application>
  <PresentationFormat>On-screen Show (4:3)</PresentationFormat>
  <Paragraphs>332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Sistema US ATON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valentin</dc:creator>
  <cp:lastModifiedBy>S</cp:lastModifiedBy>
  <cp:revision>19</cp:revision>
  <cp:lastPrinted>1601-01-01T00:00:00Z</cp:lastPrinted>
  <dcterms:created xsi:type="dcterms:W3CDTF">2014-03-15T20:14:34Z</dcterms:created>
  <dcterms:modified xsi:type="dcterms:W3CDTF">2021-02-22T19:32:54Z</dcterms:modified>
</cp:coreProperties>
</file>